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5711" r:id="rId1"/>
    <p:sldMasterId id="2147488672" r:id="rId2"/>
  </p:sldMasterIdLst>
  <p:notesMasterIdLst>
    <p:notesMasterId r:id="rId17"/>
  </p:notesMasterIdLst>
  <p:handoutMasterIdLst>
    <p:handoutMasterId r:id="rId18"/>
  </p:handoutMasterIdLst>
  <p:sldIdLst>
    <p:sldId id="344" r:id="rId3"/>
    <p:sldId id="436" r:id="rId4"/>
    <p:sldId id="450" r:id="rId5"/>
    <p:sldId id="439" r:id="rId6"/>
    <p:sldId id="447" r:id="rId7"/>
    <p:sldId id="440" r:id="rId8"/>
    <p:sldId id="441" r:id="rId9"/>
    <p:sldId id="442" r:id="rId10"/>
    <p:sldId id="443" r:id="rId11"/>
    <p:sldId id="448" r:id="rId12"/>
    <p:sldId id="444" r:id="rId13"/>
    <p:sldId id="399" r:id="rId14"/>
    <p:sldId id="446" r:id="rId15"/>
    <p:sldId id="449" r:id="rId16"/>
  </p:sldIdLst>
  <p:sldSz cx="12192000" cy="6858000"/>
  <p:notesSz cx="15087600" cy="96012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5613" indent="1588"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2813" indent="1588"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0013" indent="1588"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7213" indent="1588"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3" orient="horz" pos="2160" userDrawn="1">
          <p15:clr>
            <a:srgbClr val="A4A3A4"/>
          </p15:clr>
        </p15:guide>
        <p15:guide id="4" pos="3840">
          <p15:clr>
            <a:srgbClr val="A4A3A4"/>
          </p15:clr>
        </p15:guide>
        <p15:guide id="5" orient="horz" pos="2040">
          <p15:clr>
            <a:srgbClr val="A4A3A4"/>
          </p15:clr>
        </p15:guide>
        <p15:guide id="6" pos="176">
          <p15:clr>
            <a:srgbClr val="A4A3A4"/>
          </p15:clr>
        </p15:guide>
      </p15:sldGuideLst>
    </p:ext>
    <p:ext uri="{2D200454-40CA-4A62-9FC3-DE9A4176ACB9}">
      <p15:notesGuideLst xmlns:p15="http://schemas.microsoft.com/office/powerpoint/2012/main">
        <p15:guide id="1" orient="horz" pos="3024" userDrawn="1">
          <p15:clr>
            <a:srgbClr val="A4A3A4"/>
          </p15:clr>
        </p15:guide>
        <p15:guide id="2" pos="475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ssell Unger" initials="" lastIdx="2" clrIdx="0"/>
  <p:cmAuthor id="1" name="Robin Swartout" initials="RS" lastIdx="9" clrIdx="1"/>
  <p:cmAuthor id="2" name="Liz Thomas" initials="LT" lastIdx="10" clrIdx="2">
    <p:extLst>
      <p:ext uri="{19B8F6BF-5375-455C-9EA6-DF929625EA0E}">
        <p15:presenceInfo xmlns:p15="http://schemas.microsoft.com/office/powerpoint/2012/main" userId="16752ed2-6eed-408b-9581-0ade51f195d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978E"/>
    <a:srgbClr val="B1CF3E"/>
    <a:srgbClr val="1E3E91"/>
    <a:srgbClr val="1292CD"/>
    <a:srgbClr val="ED463E"/>
    <a:srgbClr val="FED32E"/>
    <a:srgbClr val="0099FF"/>
    <a:srgbClr val="94AE33"/>
    <a:srgbClr val="9BF010"/>
    <a:srgbClr val="B5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75" autoAdjust="0"/>
    <p:restoredTop sz="95188" autoAdjust="0"/>
  </p:normalViewPr>
  <p:slideViewPr>
    <p:cSldViewPr snapToGrid="0">
      <p:cViewPr varScale="1">
        <p:scale>
          <a:sx n="89" d="100"/>
          <a:sy n="89" d="100"/>
        </p:scale>
        <p:origin x="176" y="624"/>
      </p:cViewPr>
      <p:guideLst>
        <p:guide orient="horz" pos="2160"/>
        <p:guide pos="3840"/>
        <p:guide orient="horz" pos="2040"/>
        <p:guide pos="176"/>
      </p:guideLst>
    </p:cSldViewPr>
  </p:slideViewPr>
  <p:outlineViewPr>
    <p:cViewPr>
      <p:scale>
        <a:sx n="33" d="100"/>
        <a:sy n="33" d="100"/>
      </p:scale>
      <p:origin x="0" y="0"/>
    </p:cViewPr>
  </p:outlineViewPr>
  <p:notesTextViewPr>
    <p:cViewPr>
      <p:scale>
        <a:sx n="66" d="100"/>
        <a:sy n="66" d="100"/>
      </p:scale>
      <p:origin x="0" y="0"/>
    </p:cViewPr>
  </p:notesTextViewPr>
  <p:sorterViewPr>
    <p:cViewPr>
      <p:scale>
        <a:sx n="75" d="100"/>
        <a:sy n="75" d="100"/>
      </p:scale>
      <p:origin x="0" y="0"/>
    </p:cViewPr>
  </p:sorterViewPr>
  <p:notesViewPr>
    <p:cSldViewPr snapToGrid="0">
      <p:cViewPr>
        <p:scale>
          <a:sx n="100" d="100"/>
          <a:sy n="100" d="100"/>
        </p:scale>
        <p:origin x="-5400" y="-576"/>
      </p:cViewPr>
      <p:guideLst>
        <p:guide orient="horz" pos="3024"/>
        <p:guide pos="4752"/>
      </p:guideLst>
    </p:cSldViewPr>
  </p:notesViewPr>
  <p:gridSpacing cx="57150" cy="5715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6537960" cy="480060"/>
          </a:xfrm>
          <a:prstGeom prst="rect">
            <a:avLst/>
          </a:prstGeom>
        </p:spPr>
        <p:txBody>
          <a:bodyPr vert="horz" wrap="square" lIns="141062" tIns="70531" rIns="141062" bIns="70531" numCol="1" anchor="t" anchorCtr="0" compatLnSpc="1">
            <a:prstTxWarp prst="textNoShape">
              <a:avLst/>
            </a:prstTxWarp>
          </a:bodyPr>
          <a:lstStyle>
            <a:lvl1pPr algn="l">
              <a:defRPr sz="2000"/>
            </a:lvl1pPr>
          </a:lstStyle>
          <a:p>
            <a:pPr>
              <a:defRPr/>
            </a:pPr>
            <a:endParaRPr lang="en-US" dirty="0"/>
          </a:p>
        </p:txBody>
      </p:sp>
      <p:sp>
        <p:nvSpPr>
          <p:cNvPr id="3" name="Date Placeholder 2"/>
          <p:cNvSpPr>
            <a:spLocks noGrp="1"/>
          </p:cNvSpPr>
          <p:nvPr>
            <p:ph type="dt" sz="quarter" idx="1"/>
          </p:nvPr>
        </p:nvSpPr>
        <p:spPr>
          <a:xfrm>
            <a:off x="8547022" y="1"/>
            <a:ext cx="6537960" cy="480060"/>
          </a:xfrm>
          <a:prstGeom prst="rect">
            <a:avLst/>
          </a:prstGeom>
        </p:spPr>
        <p:txBody>
          <a:bodyPr vert="horz" wrap="square" lIns="141062" tIns="70531" rIns="141062" bIns="70531" numCol="1" anchor="t" anchorCtr="0" compatLnSpc="1">
            <a:prstTxWarp prst="textNoShape">
              <a:avLst/>
            </a:prstTxWarp>
          </a:bodyPr>
          <a:lstStyle>
            <a:lvl1pPr algn="r">
              <a:defRPr sz="2000"/>
            </a:lvl1pPr>
          </a:lstStyle>
          <a:p>
            <a:pPr>
              <a:defRPr/>
            </a:pPr>
            <a:fld id="{A71C23F3-F652-6342-9DBE-5225DBB3D5D9}" type="datetime1">
              <a:rPr lang="en-US"/>
              <a:pPr>
                <a:defRPr/>
              </a:pPr>
              <a:t>9/27/19</a:t>
            </a:fld>
            <a:endParaRPr lang="en-US" dirty="0"/>
          </a:p>
        </p:txBody>
      </p:sp>
      <p:sp>
        <p:nvSpPr>
          <p:cNvPr id="4" name="Footer Placeholder 3"/>
          <p:cNvSpPr>
            <a:spLocks noGrp="1"/>
          </p:cNvSpPr>
          <p:nvPr>
            <p:ph type="ftr" sz="quarter" idx="2"/>
          </p:nvPr>
        </p:nvSpPr>
        <p:spPr>
          <a:xfrm>
            <a:off x="0" y="9118918"/>
            <a:ext cx="6537960" cy="480060"/>
          </a:xfrm>
          <a:prstGeom prst="rect">
            <a:avLst/>
          </a:prstGeom>
        </p:spPr>
        <p:txBody>
          <a:bodyPr vert="horz" wrap="square" lIns="141062" tIns="70531" rIns="141062" bIns="70531" numCol="1" anchor="b" anchorCtr="0" compatLnSpc="1">
            <a:prstTxWarp prst="textNoShape">
              <a:avLst/>
            </a:prstTxWarp>
          </a:bodyPr>
          <a:lstStyle>
            <a:lvl1pPr algn="l">
              <a:defRPr sz="2000"/>
            </a:lvl1pPr>
          </a:lstStyle>
          <a:p>
            <a:pPr>
              <a:defRPr/>
            </a:pPr>
            <a:endParaRPr lang="en-US" dirty="0"/>
          </a:p>
        </p:txBody>
      </p:sp>
      <p:sp>
        <p:nvSpPr>
          <p:cNvPr id="5" name="Slide Number Placeholder 4"/>
          <p:cNvSpPr>
            <a:spLocks noGrp="1"/>
          </p:cNvSpPr>
          <p:nvPr>
            <p:ph type="sldNum" sz="quarter" idx="3"/>
          </p:nvPr>
        </p:nvSpPr>
        <p:spPr>
          <a:xfrm>
            <a:off x="8547022" y="9118918"/>
            <a:ext cx="6537960" cy="480060"/>
          </a:xfrm>
          <a:prstGeom prst="rect">
            <a:avLst/>
          </a:prstGeom>
        </p:spPr>
        <p:txBody>
          <a:bodyPr vert="horz" wrap="square" lIns="141062" tIns="70531" rIns="141062" bIns="70531" numCol="1" anchor="b" anchorCtr="0" compatLnSpc="1">
            <a:prstTxWarp prst="textNoShape">
              <a:avLst/>
            </a:prstTxWarp>
          </a:bodyPr>
          <a:lstStyle>
            <a:lvl1pPr algn="r">
              <a:defRPr sz="2000"/>
            </a:lvl1pPr>
          </a:lstStyle>
          <a:p>
            <a:pPr>
              <a:defRPr/>
            </a:pPr>
            <a:fld id="{17E3F7EC-C721-404B-9367-86D091D190CB}" type="slidenum">
              <a:rPr lang="en-US"/>
              <a:pPr>
                <a:defRPr/>
              </a:pPr>
              <a:t>‹#›</a:t>
            </a:fld>
            <a:endParaRPr lang="en-US" dirty="0"/>
          </a:p>
        </p:txBody>
      </p:sp>
    </p:spTree>
    <p:extLst>
      <p:ext uri="{BB962C8B-B14F-4D97-AF65-F5344CB8AC3E}">
        <p14:creationId xmlns:p14="http://schemas.microsoft.com/office/powerpoint/2010/main" val="375728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6537960" cy="480060"/>
          </a:xfrm>
          <a:prstGeom prst="rect">
            <a:avLst/>
          </a:prstGeom>
        </p:spPr>
        <p:txBody>
          <a:bodyPr vert="horz" wrap="square" lIns="141062" tIns="70531" rIns="141062" bIns="70531" numCol="1" anchor="t" anchorCtr="0" compatLnSpc="1">
            <a:prstTxWarp prst="textNoShape">
              <a:avLst/>
            </a:prstTxWarp>
          </a:bodyPr>
          <a:lstStyle>
            <a:lvl1pPr algn="l">
              <a:defRPr sz="2000"/>
            </a:lvl1pPr>
          </a:lstStyle>
          <a:p>
            <a:pPr>
              <a:defRPr/>
            </a:pPr>
            <a:endParaRPr lang="en-US" dirty="0"/>
          </a:p>
        </p:txBody>
      </p:sp>
      <p:sp>
        <p:nvSpPr>
          <p:cNvPr id="3" name="Date Placeholder 2"/>
          <p:cNvSpPr>
            <a:spLocks noGrp="1"/>
          </p:cNvSpPr>
          <p:nvPr>
            <p:ph type="dt" idx="1"/>
          </p:nvPr>
        </p:nvSpPr>
        <p:spPr>
          <a:xfrm>
            <a:off x="8547022" y="1"/>
            <a:ext cx="6537960" cy="480060"/>
          </a:xfrm>
          <a:prstGeom prst="rect">
            <a:avLst/>
          </a:prstGeom>
        </p:spPr>
        <p:txBody>
          <a:bodyPr vert="horz" wrap="square" lIns="141062" tIns="70531" rIns="141062" bIns="70531" numCol="1" anchor="t" anchorCtr="0" compatLnSpc="1">
            <a:prstTxWarp prst="textNoShape">
              <a:avLst/>
            </a:prstTxWarp>
          </a:bodyPr>
          <a:lstStyle>
            <a:lvl1pPr algn="r">
              <a:defRPr sz="2000"/>
            </a:lvl1pPr>
          </a:lstStyle>
          <a:p>
            <a:pPr>
              <a:defRPr/>
            </a:pPr>
            <a:fld id="{3B6178D5-0E3B-0943-82DB-299A05E89C81}" type="datetime1">
              <a:rPr lang="en-US"/>
              <a:pPr>
                <a:defRPr/>
              </a:pPr>
              <a:t>9/27/19</a:t>
            </a:fld>
            <a:endParaRPr lang="en-US" dirty="0"/>
          </a:p>
        </p:txBody>
      </p:sp>
      <p:sp>
        <p:nvSpPr>
          <p:cNvPr id="4" name="Slide Image Placeholder 3"/>
          <p:cNvSpPr>
            <a:spLocks noGrp="1" noRot="1" noChangeAspect="1"/>
          </p:cNvSpPr>
          <p:nvPr>
            <p:ph type="sldImg" idx="2"/>
          </p:nvPr>
        </p:nvSpPr>
        <p:spPr>
          <a:xfrm>
            <a:off x="4343400" y="719138"/>
            <a:ext cx="6402388" cy="3600450"/>
          </a:xfrm>
          <a:prstGeom prst="rect">
            <a:avLst/>
          </a:prstGeom>
          <a:noFill/>
          <a:ln w="12700">
            <a:solidFill>
              <a:prstClr val="black"/>
            </a:solidFill>
          </a:ln>
        </p:spPr>
        <p:txBody>
          <a:bodyPr vert="horz" wrap="square" lIns="141062" tIns="70531" rIns="141062" bIns="70531"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1508760" y="4560572"/>
            <a:ext cx="12070080" cy="4320540"/>
          </a:xfrm>
          <a:prstGeom prst="rect">
            <a:avLst/>
          </a:prstGeom>
        </p:spPr>
        <p:txBody>
          <a:bodyPr vert="horz" wrap="square" lIns="141062" tIns="70531" rIns="141062" bIns="705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8918"/>
            <a:ext cx="6537960" cy="480060"/>
          </a:xfrm>
          <a:prstGeom prst="rect">
            <a:avLst/>
          </a:prstGeom>
        </p:spPr>
        <p:txBody>
          <a:bodyPr vert="horz" wrap="square" lIns="141062" tIns="70531" rIns="141062" bIns="70531" numCol="1" anchor="b" anchorCtr="0" compatLnSpc="1">
            <a:prstTxWarp prst="textNoShape">
              <a:avLst/>
            </a:prstTxWarp>
          </a:bodyPr>
          <a:lstStyle>
            <a:lvl1pPr algn="l">
              <a:defRPr sz="2000"/>
            </a:lvl1pPr>
          </a:lstStyle>
          <a:p>
            <a:pPr>
              <a:defRPr/>
            </a:pPr>
            <a:endParaRPr lang="en-US" dirty="0"/>
          </a:p>
        </p:txBody>
      </p:sp>
      <p:sp>
        <p:nvSpPr>
          <p:cNvPr id="7" name="Slide Number Placeholder 6"/>
          <p:cNvSpPr>
            <a:spLocks noGrp="1"/>
          </p:cNvSpPr>
          <p:nvPr>
            <p:ph type="sldNum" sz="quarter" idx="5"/>
          </p:nvPr>
        </p:nvSpPr>
        <p:spPr>
          <a:xfrm>
            <a:off x="8547022" y="9118918"/>
            <a:ext cx="6537960" cy="480060"/>
          </a:xfrm>
          <a:prstGeom prst="rect">
            <a:avLst/>
          </a:prstGeom>
        </p:spPr>
        <p:txBody>
          <a:bodyPr vert="horz" wrap="square" lIns="141062" tIns="70531" rIns="141062" bIns="70531" numCol="1" anchor="b" anchorCtr="0" compatLnSpc="1">
            <a:prstTxWarp prst="textNoShape">
              <a:avLst/>
            </a:prstTxWarp>
          </a:bodyPr>
          <a:lstStyle>
            <a:lvl1pPr algn="r">
              <a:defRPr sz="2000"/>
            </a:lvl1pPr>
          </a:lstStyle>
          <a:p>
            <a:pPr>
              <a:defRPr/>
            </a:pPr>
            <a:fld id="{DA9B6808-4DE0-5B4F-A0DD-A904A8DDCAFA}" type="slidenum">
              <a:rPr lang="en-US"/>
              <a:pPr>
                <a:defRPr/>
              </a:pPr>
              <a:t>‹#›</a:t>
            </a:fld>
            <a:endParaRPr lang="en-US" dirty="0"/>
          </a:p>
        </p:txBody>
      </p:sp>
    </p:spTree>
    <p:extLst>
      <p:ext uri="{BB962C8B-B14F-4D97-AF65-F5344CB8AC3E}">
        <p14:creationId xmlns:p14="http://schemas.microsoft.com/office/powerpoint/2010/main" val="2536955842"/>
      </p:ext>
    </p:extLst>
  </p:cSld>
  <p:clrMap bg1="lt1" tx1="dk1" bg2="lt2" tx2="dk2" accent1="accent1" accent2="accent2" accent3="accent3" accent4="accent4" accent5="accent5" accent6="accent6" hlink="hlink" folHlink="folHlink"/>
  <p:hf hdr="0" ftr="0" dt="0"/>
  <p:notesStyle>
    <a:lvl1pPr algn="l" defTabSz="455613"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5613" algn="l" defTabSz="455613"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2813" algn="l" defTabSz="455613"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0013" algn="l" defTabSz="455613"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7213" algn="l" defTabSz="455613"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5466" algn="l" defTabSz="457092" rtl="0" eaLnBrk="1" latinLnBrk="0" hangingPunct="1">
      <a:defRPr sz="1200" kern="1200">
        <a:solidFill>
          <a:schemeClr val="tx1"/>
        </a:solidFill>
        <a:latin typeface="+mn-lt"/>
        <a:ea typeface="+mn-ea"/>
        <a:cs typeface="+mn-cs"/>
      </a:defRPr>
    </a:lvl6pPr>
    <a:lvl7pPr marL="2742558" algn="l" defTabSz="457092" rtl="0" eaLnBrk="1" latinLnBrk="0" hangingPunct="1">
      <a:defRPr sz="1200" kern="1200">
        <a:solidFill>
          <a:schemeClr val="tx1"/>
        </a:solidFill>
        <a:latin typeface="+mn-lt"/>
        <a:ea typeface="+mn-ea"/>
        <a:cs typeface="+mn-cs"/>
      </a:defRPr>
    </a:lvl7pPr>
    <a:lvl8pPr marL="3199652" algn="l" defTabSz="457092" rtl="0" eaLnBrk="1" latinLnBrk="0" hangingPunct="1">
      <a:defRPr sz="1200" kern="1200">
        <a:solidFill>
          <a:schemeClr val="tx1"/>
        </a:solidFill>
        <a:latin typeface="+mn-lt"/>
        <a:ea typeface="+mn-ea"/>
        <a:cs typeface="+mn-cs"/>
      </a:defRPr>
    </a:lvl8pPr>
    <a:lvl9pPr marL="3656744" algn="l" defTabSz="45709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xfrm>
            <a:off x="4343400" y="719138"/>
            <a:ext cx="6402388" cy="360045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dirty="0">
              <a:latin typeface="Calibri" charset="0"/>
              <a:ea typeface="MS PGothic" charset="0"/>
              <a:cs typeface="Calibri" charset="0"/>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6300">
                <a:solidFill>
                  <a:srgbClr val="000000"/>
                </a:solidFill>
                <a:latin typeface="Gill Sans" charset="0"/>
                <a:ea typeface="ヒラギノ角ゴ ProN W3" charset="0"/>
                <a:cs typeface="ヒラギノ角ゴ ProN W3" charset="0"/>
                <a:sym typeface="Gill Sans" charset="0"/>
              </a:defRPr>
            </a:lvl1pPr>
            <a:lvl2pPr marL="1146137" indent="-440823" eaLnBrk="0" hangingPunct="0">
              <a:defRPr sz="6300">
                <a:solidFill>
                  <a:srgbClr val="000000"/>
                </a:solidFill>
                <a:latin typeface="Gill Sans" charset="0"/>
                <a:ea typeface="ヒラギノ角ゴ ProN W3" charset="0"/>
                <a:cs typeface="ヒラギノ角ゴ ProN W3" charset="0"/>
                <a:sym typeface="Gill Sans" charset="0"/>
              </a:defRPr>
            </a:lvl2pPr>
            <a:lvl3pPr marL="1763289" indent="-352657" eaLnBrk="0" hangingPunct="0">
              <a:defRPr sz="6300">
                <a:solidFill>
                  <a:srgbClr val="000000"/>
                </a:solidFill>
                <a:latin typeface="Gill Sans" charset="0"/>
                <a:ea typeface="ヒラギノ角ゴ ProN W3" charset="0"/>
                <a:cs typeface="ヒラギノ角ゴ ProN W3" charset="0"/>
                <a:sym typeface="Gill Sans" charset="0"/>
              </a:defRPr>
            </a:lvl3pPr>
            <a:lvl4pPr marL="2468606" indent="-352657" eaLnBrk="0" hangingPunct="0">
              <a:defRPr sz="6300">
                <a:solidFill>
                  <a:srgbClr val="000000"/>
                </a:solidFill>
                <a:latin typeface="Gill Sans" charset="0"/>
                <a:ea typeface="ヒラギノ角ゴ ProN W3" charset="0"/>
                <a:cs typeface="ヒラギノ角ゴ ProN W3" charset="0"/>
                <a:sym typeface="Gill Sans" charset="0"/>
              </a:defRPr>
            </a:lvl4pPr>
            <a:lvl5pPr marL="3173923" indent="-352657" eaLnBrk="0" hangingPunct="0">
              <a:defRPr sz="6300">
                <a:solidFill>
                  <a:srgbClr val="000000"/>
                </a:solidFill>
                <a:latin typeface="Gill Sans" charset="0"/>
                <a:ea typeface="ヒラギノ角ゴ ProN W3" charset="0"/>
                <a:cs typeface="ヒラギノ角ゴ ProN W3" charset="0"/>
                <a:sym typeface="Gill Sans" charset="0"/>
              </a:defRPr>
            </a:lvl5pPr>
            <a:lvl6pPr marL="3879240" indent="-352657" algn="ctr" eaLnBrk="0" fontAlgn="base" hangingPunct="0">
              <a:spcBef>
                <a:spcPct val="0"/>
              </a:spcBef>
              <a:spcAft>
                <a:spcPct val="0"/>
              </a:spcAft>
              <a:defRPr sz="6300">
                <a:solidFill>
                  <a:srgbClr val="000000"/>
                </a:solidFill>
                <a:latin typeface="Gill Sans" charset="0"/>
                <a:ea typeface="ヒラギノ角ゴ ProN W3" charset="0"/>
                <a:cs typeface="ヒラギノ角ゴ ProN W3" charset="0"/>
                <a:sym typeface="Gill Sans" charset="0"/>
              </a:defRPr>
            </a:lvl6pPr>
            <a:lvl7pPr marL="4584554" indent="-352657" algn="ctr" eaLnBrk="0" fontAlgn="base" hangingPunct="0">
              <a:spcBef>
                <a:spcPct val="0"/>
              </a:spcBef>
              <a:spcAft>
                <a:spcPct val="0"/>
              </a:spcAft>
              <a:defRPr sz="6300">
                <a:solidFill>
                  <a:srgbClr val="000000"/>
                </a:solidFill>
                <a:latin typeface="Gill Sans" charset="0"/>
                <a:ea typeface="ヒラギノ角ゴ ProN W3" charset="0"/>
                <a:cs typeface="ヒラギノ角ゴ ProN W3" charset="0"/>
                <a:sym typeface="Gill Sans" charset="0"/>
              </a:defRPr>
            </a:lvl7pPr>
            <a:lvl8pPr marL="5289871" indent="-352657" algn="ctr" eaLnBrk="0" fontAlgn="base" hangingPunct="0">
              <a:spcBef>
                <a:spcPct val="0"/>
              </a:spcBef>
              <a:spcAft>
                <a:spcPct val="0"/>
              </a:spcAft>
              <a:defRPr sz="6300">
                <a:solidFill>
                  <a:srgbClr val="000000"/>
                </a:solidFill>
                <a:latin typeface="Gill Sans" charset="0"/>
                <a:ea typeface="ヒラギノ角ゴ ProN W3" charset="0"/>
                <a:cs typeface="ヒラギノ角ゴ ProN W3" charset="0"/>
                <a:sym typeface="Gill Sans" charset="0"/>
              </a:defRPr>
            </a:lvl8pPr>
            <a:lvl9pPr marL="5995185" indent="-352657" algn="ctr" eaLnBrk="0" fontAlgn="base" hangingPunct="0">
              <a:spcBef>
                <a:spcPct val="0"/>
              </a:spcBef>
              <a:spcAft>
                <a:spcPct val="0"/>
              </a:spcAft>
              <a:defRPr sz="6300">
                <a:solidFill>
                  <a:srgbClr val="000000"/>
                </a:solidFill>
                <a:latin typeface="Gill Sans" charset="0"/>
                <a:ea typeface="ヒラギノ角ゴ ProN W3" charset="0"/>
                <a:cs typeface="ヒラギノ角ゴ ProN W3" charset="0"/>
                <a:sym typeface="Gill Sans" charset="0"/>
              </a:defRPr>
            </a:lvl9pPr>
          </a:lstStyle>
          <a:p>
            <a:pPr eaLnBrk="1" hangingPunct="1"/>
            <a:fld id="{8BED1192-8698-3849-B9A7-B2531D5CF97C}" type="slidenum">
              <a:rPr lang="en-US" sz="2000"/>
              <a:pPr eaLnBrk="1" hangingPunct="1"/>
              <a:t>1</a:t>
            </a:fld>
            <a:endParaRPr lang="en-US" sz="2000" dirty="0"/>
          </a:p>
        </p:txBody>
      </p:sp>
    </p:spTree>
    <p:extLst>
      <p:ext uri="{BB962C8B-B14F-4D97-AF65-F5344CB8AC3E}">
        <p14:creationId xmlns:p14="http://schemas.microsoft.com/office/powerpoint/2010/main" val="3973968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3400" y="719138"/>
            <a:ext cx="6402388"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9B6808-4DE0-5B4F-A0DD-A904A8DDCAFA}" type="slidenum">
              <a:rPr lang="en-US" smtClean="0"/>
              <a:pPr>
                <a:defRPr/>
              </a:pPr>
              <a:t>11</a:t>
            </a:fld>
            <a:endParaRPr lang="en-US" dirty="0"/>
          </a:p>
        </p:txBody>
      </p:sp>
    </p:spTree>
    <p:extLst>
      <p:ext uri="{BB962C8B-B14F-4D97-AF65-F5344CB8AC3E}">
        <p14:creationId xmlns:p14="http://schemas.microsoft.com/office/powerpoint/2010/main" val="1743330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9B6808-4DE0-5B4F-A0DD-A904A8DDCAFA}" type="slidenum">
              <a:rPr lang="en-US" smtClean="0"/>
              <a:pPr>
                <a:defRPr/>
              </a:pPr>
              <a:t>14</a:t>
            </a:fld>
            <a:endParaRPr lang="en-US" dirty="0"/>
          </a:p>
        </p:txBody>
      </p:sp>
    </p:spTree>
    <p:extLst>
      <p:ext uri="{BB962C8B-B14F-4D97-AF65-F5344CB8AC3E}">
        <p14:creationId xmlns:p14="http://schemas.microsoft.com/office/powerpoint/2010/main" val="3183087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3400" y="719138"/>
            <a:ext cx="6402388"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9B6808-4DE0-5B4F-A0DD-A904A8DDCAFA}" type="slidenum">
              <a:rPr lang="en-US" smtClean="0"/>
              <a:pPr>
                <a:defRPr/>
              </a:pPr>
              <a:t>2</a:t>
            </a:fld>
            <a:endParaRPr lang="en-US" dirty="0"/>
          </a:p>
        </p:txBody>
      </p:sp>
    </p:spTree>
    <p:extLst>
      <p:ext uri="{BB962C8B-B14F-4D97-AF65-F5344CB8AC3E}">
        <p14:creationId xmlns:p14="http://schemas.microsoft.com/office/powerpoint/2010/main" val="739984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3400" y="719138"/>
            <a:ext cx="6402388"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9B6808-4DE0-5B4F-A0DD-A904A8DDCAFA}" type="slidenum">
              <a:rPr lang="en-US" smtClean="0"/>
              <a:pPr>
                <a:defRPr/>
              </a:pPr>
              <a:t>3</a:t>
            </a:fld>
            <a:endParaRPr lang="en-US" dirty="0"/>
          </a:p>
        </p:txBody>
      </p:sp>
    </p:spTree>
    <p:extLst>
      <p:ext uri="{BB962C8B-B14F-4D97-AF65-F5344CB8AC3E}">
        <p14:creationId xmlns:p14="http://schemas.microsoft.com/office/powerpoint/2010/main" val="3549498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3400" y="719138"/>
            <a:ext cx="6402388"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9B6808-4DE0-5B4F-A0DD-A904A8DDCAFA}" type="slidenum">
              <a:rPr lang="en-US" smtClean="0"/>
              <a:pPr>
                <a:defRPr/>
              </a:pPr>
              <a:t>4</a:t>
            </a:fld>
            <a:endParaRPr lang="en-US" dirty="0"/>
          </a:p>
        </p:txBody>
      </p:sp>
    </p:spTree>
    <p:extLst>
      <p:ext uri="{BB962C8B-B14F-4D97-AF65-F5344CB8AC3E}">
        <p14:creationId xmlns:p14="http://schemas.microsoft.com/office/powerpoint/2010/main" val="1725085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3400" y="719138"/>
            <a:ext cx="6402388"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9B6808-4DE0-5B4F-A0DD-A904A8DDCAFA}" type="slidenum">
              <a:rPr lang="en-US" smtClean="0"/>
              <a:pPr>
                <a:defRPr/>
              </a:pPr>
              <a:t>6</a:t>
            </a:fld>
            <a:endParaRPr lang="en-US" dirty="0"/>
          </a:p>
        </p:txBody>
      </p:sp>
    </p:spTree>
    <p:extLst>
      <p:ext uri="{BB962C8B-B14F-4D97-AF65-F5344CB8AC3E}">
        <p14:creationId xmlns:p14="http://schemas.microsoft.com/office/powerpoint/2010/main" val="558452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3400" y="719138"/>
            <a:ext cx="6402388"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9B6808-4DE0-5B4F-A0DD-A904A8DDCAFA}" type="slidenum">
              <a:rPr lang="en-US" smtClean="0"/>
              <a:pPr>
                <a:defRPr/>
              </a:pPr>
              <a:t>7</a:t>
            </a:fld>
            <a:endParaRPr lang="en-US" dirty="0"/>
          </a:p>
        </p:txBody>
      </p:sp>
    </p:spTree>
    <p:extLst>
      <p:ext uri="{BB962C8B-B14F-4D97-AF65-F5344CB8AC3E}">
        <p14:creationId xmlns:p14="http://schemas.microsoft.com/office/powerpoint/2010/main" val="1456740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3400" y="719138"/>
            <a:ext cx="6402388"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9B6808-4DE0-5B4F-A0DD-A904A8DDCAFA}" type="slidenum">
              <a:rPr lang="en-US" smtClean="0"/>
              <a:pPr>
                <a:defRPr/>
              </a:pPr>
              <a:t>8</a:t>
            </a:fld>
            <a:endParaRPr lang="en-US" dirty="0"/>
          </a:p>
        </p:txBody>
      </p:sp>
    </p:spTree>
    <p:extLst>
      <p:ext uri="{BB962C8B-B14F-4D97-AF65-F5344CB8AC3E}">
        <p14:creationId xmlns:p14="http://schemas.microsoft.com/office/powerpoint/2010/main" val="805326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3400" y="719138"/>
            <a:ext cx="6402388"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9B6808-4DE0-5B4F-A0DD-A904A8DDCAFA}" type="slidenum">
              <a:rPr lang="en-US" smtClean="0"/>
              <a:pPr>
                <a:defRPr/>
              </a:pPr>
              <a:t>9</a:t>
            </a:fld>
            <a:endParaRPr lang="en-US" dirty="0"/>
          </a:p>
        </p:txBody>
      </p:sp>
    </p:spTree>
    <p:extLst>
      <p:ext uri="{BB962C8B-B14F-4D97-AF65-F5344CB8AC3E}">
        <p14:creationId xmlns:p14="http://schemas.microsoft.com/office/powerpoint/2010/main" val="400174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3400" y="719138"/>
            <a:ext cx="6402388"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9B6808-4DE0-5B4F-A0DD-A904A8DDCAFA}" type="slidenum">
              <a:rPr lang="en-US" smtClean="0"/>
              <a:pPr>
                <a:defRPr/>
              </a:pPr>
              <a:t>10</a:t>
            </a:fld>
            <a:endParaRPr lang="en-US" dirty="0"/>
          </a:p>
        </p:txBody>
      </p:sp>
    </p:spTree>
    <p:extLst>
      <p:ext uri="{BB962C8B-B14F-4D97-AF65-F5344CB8AC3E}">
        <p14:creationId xmlns:p14="http://schemas.microsoft.com/office/powerpoint/2010/main" val="3314452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952500" y="2171700"/>
            <a:ext cx="10287000" cy="4457700"/>
          </a:xfrm>
          <a:prstGeom prst="rect">
            <a:avLst/>
          </a:prstGeom>
        </p:spPr>
        <p:txBody>
          <a:bodyPr vert="horz" lIns="0" tIns="0" rIns="0" bIns="0"/>
          <a:lstStyle>
            <a:lvl1pPr marL="0" indent="0">
              <a:spcBef>
                <a:spcPts val="0"/>
              </a:spcBef>
              <a:spcAft>
                <a:spcPts val="2000"/>
              </a:spcAft>
              <a:buFont typeface="Arial"/>
              <a:buNone/>
              <a:defRPr sz="2000" b="0" i="0" baseline="0">
                <a:latin typeface="Gotham Book" pitchFamily="50" charset="0"/>
                <a:cs typeface="Gotham Book" pitchFamily="50" charset="0"/>
              </a:defRPr>
            </a:lvl1pPr>
            <a:lvl2pPr marL="457092" indent="0">
              <a:spcBef>
                <a:spcPts val="0"/>
              </a:spcBef>
              <a:spcAft>
                <a:spcPts val="1200"/>
              </a:spcAft>
              <a:buNone/>
              <a:defRPr sz="1800" b="0" i="0">
                <a:latin typeface="Gotham Book" pitchFamily="50" charset="0"/>
                <a:cs typeface="Gotham Book" pitchFamily="50" charset="0"/>
              </a:defRPr>
            </a:lvl2pPr>
            <a:lvl3pPr marL="914186" indent="0">
              <a:spcBef>
                <a:spcPts val="0"/>
              </a:spcBef>
              <a:spcAft>
                <a:spcPts val="1200"/>
              </a:spcAft>
              <a:buNone/>
              <a:defRPr sz="1600" b="0" i="0">
                <a:latin typeface="Gotham Book" pitchFamily="50" charset="0"/>
                <a:cs typeface="Gotham Book" pitchFamily="50" charset="0"/>
              </a:defRPr>
            </a:lvl3pPr>
            <a:lvl4pPr marL="1371279" indent="0">
              <a:buNone/>
              <a:defRPr sz="2400" b="0" i="0">
                <a:latin typeface="Gotham-Book"/>
                <a:cs typeface="Gotham-Book"/>
              </a:defRPr>
            </a:lvl4pPr>
            <a:lvl5pPr marL="1828373" indent="0">
              <a:buNone/>
              <a:defRPr sz="2400" b="0" i="0">
                <a:latin typeface="Gotham-Book"/>
                <a:cs typeface="Gotham-Book"/>
              </a:defRPr>
            </a:lvl5pPr>
          </a:lstStyle>
          <a:p>
            <a:pPr lvl="0"/>
            <a:r>
              <a:rPr lang="en-US" dirty="0"/>
              <a:t>Click to edit Master text styles</a:t>
            </a:r>
          </a:p>
        </p:txBody>
      </p:sp>
      <p:sp>
        <p:nvSpPr>
          <p:cNvPr id="10" name="Text Placeholder 6"/>
          <p:cNvSpPr>
            <a:spLocks noGrp="1"/>
          </p:cNvSpPr>
          <p:nvPr>
            <p:ph type="body" sz="quarter" idx="11"/>
          </p:nvPr>
        </p:nvSpPr>
        <p:spPr>
          <a:xfrm>
            <a:off x="952500" y="1028700"/>
            <a:ext cx="10287000" cy="457200"/>
          </a:xfrm>
          <a:prstGeom prst="rect">
            <a:avLst/>
          </a:prstGeom>
        </p:spPr>
        <p:txBody>
          <a:bodyPr vert="horz" lIns="0" tIns="0" rIns="0" bIns="0"/>
          <a:lstStyle>
            <a:lvl1pPr marL="0" indent="0">
              <a:buFont typeface="Arial"/>
              <a:buNone/>
              <a:defRPr sz="2400" b="0" i="0" baseline="0">
                <a:solidFill>
                  <a:srgbClr val="B1CF3E"/>
                </a:solidFill>
                <a:latin typeface="Gotham Medium" pitchFamily="50" charset="0"/>
                <a:cs typeface="Gotham Medium" pitchFamily="50" charset="0"/>
              </a:defRPr>
            </a:lvl1pPr>
            <a:lvl2pPr marL="457092" indent="0">
              <a:buNone/>
              <a:defRPr sz="1800" b="0" i="0">
                <a:latin typeface="Gotham Book" pitchFamily="50" charset="0"/>
                <a:cs typeface="Gotham Book" pitchFamily="50" charset="0"/>
              </a:defRPr>
            </a:lvl2pPr>
            <a:lvl3pPr marL="914186" indent="0">
              <a:buNone/>
              <a:defRPr sz="1600" b="0" i="0">
                <a:latin typeface="Gotham Book" pitchFamily="50" charset="0"/>
                <a:cs typeface="Gotham Book" pitchFamily="50" charset="0"/>
              </a:defRPr>
            </a:lvl3pPr>
            <a:lvl4pPr marL="1371279" indent="0">
              <a:buNone/>
              <a:defRPr sz="2400" b="0" i="0">
                <a:latin typeface="Gotham-Book"/>
                <a:cs typeface="Gotham-Book"/>
              </a:defRPr>
            </a:lvl4pPr>
            <a:lvl5pPr marL="1828373" indent="0">
              <a:buNone/>
              <a:defRPr sz="2400" b="0" i="0">
                <a:latin typeface="Gotham-Book"/>
                <a:cs typeface="Gotham-Book"/>
              </a:defRPr>
            </a:lvl5pPr>
          </a:lstStyle>
          <a:p>
            <a:pPr lvl="0"/>
            <a:r>
              <a:rPr lang="en-US" dirty="0"/>
              <a:t>Click to edit Master text styles</a:t>
            </a:r>
          </a:p>
        </p:txBody>
      </p:sp>
      <p:sp>
        <p:nvSpPr>
          <p:cNvPr id="27" name="Title 1"/>
          <p:cNvSpPr>
            <a:spLocks noGrp="1"/>
          </p:cNvSpPr>
          <p:nvPr>
            <p:ph type="title"/>
          </p:nvPr>
        </p:nvSpPr>
        <p:spPr>
          <a:xfrm>
            <a:off x="1152525" y="133349"/>
            <a:ext cx="10029824" cy="685800"/>
          </a:xfrm>
          <a:prstGeom prst="rect">
            <a:avLst/>
          </a:prstGeom>
        </p:spPr>
        <p:txBody>
          <a:bodyPr vert="horz" lIns="0" tIns="0" rIns="0" bIns="0" anchor="t" anchorCtr="0"/>
          <a:lstStyle>
            <a:lvl1pPr marL="0" indent="0" algn="l">
              <a:lnSpc>
                <a:spcPct val="100000"/>
              </a:lnSpc>
              <a:buFontTx/>
              <a:buNone/>
              <a:defRPr sz="3600" b="0" i="0" cap="all">
                <a:latin typeface="Gotham Bold" pitchFamily="50" charset="0"/>
                <a:cs typeface="Gotham Bold" pitchFamily="50" charset="0"/>
              </a:defRPr>
            </a:lvl1pPr>
          </a:lstStyle>
          <a:p>
            <a:r>
              <a:rPr lang="en-US" dirty="0"/>
              <a:t>Click to edit Master title style</a:t>
            </a:r>
          </a:p>
        </p:txBody>
      </p:sp>
      <p:cxnSp>
        <p:nvCxnSpPr>
          <p:cNvPr id="28" name="Straight Connector 27"/>
          <p:cNvCxnSpPr/>
          <p:nvPr userDrawn="1"/>
        </p:nvCxnSpPr>
        <p:spPr>
          <a:xfrm>
            <a:off x="1009650" y="1771651"/>
            <a:ext cx="609600" cy="0"/>
          </a:xfrm>
          <a:prstGeom prst="line">
            <a:avLst/>
          </a:prstGeom>
          <a:ln w="88900" cap="sq">
            <a:solidFill>
              <a:srgbClr val="B1CF3E"/>
            </a:solidFill>
          </a:ln>
        </p:spPr>
        <p:style>
          <a:lnRef idx="1">
            <a:schemeClr val="dk1"/>
          </a:lnRef>
          <a:fillRef idx="0">
            <a:schemeClr val="dk1"/>
          </a:fillRef>
          <a:effectRef idx="0">
            <a:schemeClr val="dk1"/>
          </a:effectRef>
          <a:fontRef idx="minor">
            <a:schemeClr val="tx1"/>
          </a:fontRef>
        </p:style>
      </p:cxnSp>
      <p:cxnSp>
        <p:nvCxnSpPr>
          <p:cNvPr id="29" name="Straight Connector 28"/>
          <p:cNvCxnSpPr/>
          <p:nvPr userDrawn="1"/>
        </p:nvCxnSpPr>
        <p:spPr>
          <a:xfrm flipH="1">
            <a:off x="7467600" y="1771651"/>
            <a:ext cx="3733799" cy="0"/>
          </a:xfrm>
          <a:prstGeom prst="line">
            <a:avLst/>
          </a:prstGeom>
          <a:ln w="88900" cap="sq">
            <a:solidFill>
              <a:srgbClr val="B1CF3E"/>
            </a:solidFill>
          </a:ln>
        </p:spPr>
        <p:style>
          <a:lnRef idx="1">
            <a:schemeClr val="dk1"/>
          </a:lnRef>
          <a:fillRef idx="0">
            <a:schemeClr val="dk1"/>
          </a:fillRef>
          <a:effectRef idx="0">
            <a:schemeClr val="dk1"/>
          </a:effectRef>
          <a:fontRef idx="minor">
            <a:schemeClr val="tx1"/>
          </a:fontRef>
        </p:style>
      </p:cxnSp>
      <p:cxnSp>
        <p:nvCxnSpPr>
          <p:cNvPr id="31" name="Straight Connector 30"/>
          <p:cNvCxnSpPr/>
          <p:nvPr userDrawn="1"/>
        </p:nvCxnSpPr>
        <p:spPr>
          <a:xfrm flipV="1">
            <a:off x="1009650" y="1600200"/>
            <a:ext cx="0" cy="117425"/>
          </a:xfrm>
          <a:prstGeom prst="line">
            <a:avLst/>
          </a:prstGeom>
          <a:ln w="88900" cap="sq">
            <a:solidFill>
              <a:srgbClr val="B1CF3E"/>
            </a:solidFill>
          </a:ln>
        </p:spPr>
        <p:style>
          <a:lnRef idx="1">
            <a:schemeClr val="dk1"/>
          </a:lnRef>
          <a:fillRef idx="0">
            <a:schemeClr val="dk1"/>
          </a:fillRef>
          <a:effectRef idx="0">
            <a:schemeClr val="dk1"/>
          </a:effectRef>
          <a:fontRef idx="minor">
            <a:schemeClr val="tx1"/>
          </a:fontRef>
        </p:style>
      </p:cxnSp>
      <p:cxnSp>
        <p:nvCxnSpPr>
          <p:cNvPr id="32" name="Straight Connector 31"/>
          <p:cNvCxnSpPr/>
          <p:nvPr userDrawn="1"/>
        </p:nvCxnSpPr>
        <p:spPr>
          <a:xfrm flipV="1">
            <a:off x="11201399" y="1600200"/>
            <a:ext cx="0" cy="117425"/>
          </a:xfrm>
          <a:prstGeom prst="line">
            <a:avLst/>
          </a:prstGeom>
          <a:ln w="88900" cap="sq">
            <a:solidFill>
              <a:srgbClr val="B1CF3E"/>
            </a:solidFill>
          </a:ln>
        </p:spPr>
        <p:style>
          <a:lnRef idx="1">
            <a:schemeClr val="dk1"/>
          </a:lnRef>
          <a:fillRef idx="0">
            <a:schemeClr val="dk1"/>
          </a:fillRef>
          <a:effectRef idx="0">
            <a:schemeClr val="dk1"/>
          </a:effectRef>
          <a:fontRef idx="minor">
            <a:schemeClr val="tx1"/>
          </a:fontRef>
        </p:style>
      </p:cxnSp>
      <p:cxnSp>
        <p:nvCxnSpPr>
          <p:cNvPr id="3" name="Straight Connector 2"/>
          <p:cNvCxnSpPr/>
          <p:nvPr userDrawn="1"/>
        </p:nvCxnSpPr>
        <p:spPr>
          <a:xfrm>
            <a:off x="1033272" y="228600"/>
            <a:ext cx="0" cy="68580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2352827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2" name="Text Placeholder 1"/>
          <p:cNvSpPr>
            <a:spLocks noGrp="1"/>
          </p:cNvSpPr>
          <p:nvPr>
            <p:ph type="body" sz="quarter" idx="12"/>
          </p:nvPr>
        </p:nvSpPr>
        <p:spPr>
          <a:xfrm>
            <a:off x="4114799" y="1143000"/>
            <a:ext cx="7848601" cy="4572000"/>
          </a:xfrm>
          <a:prstGeom prst="rect">
            <a:avLst/>
          </a:prstGeom>
        </p:spPr>
        <p:txBody>
          <a:bodyPr lIns="0" tIns="0" rIns="0" bIns="0"/>
          <a:lstStyle>
            <a:lvl1pPr marL="0" indent="0">
              <a:spcBef>
                <a:spcPts val="0"/>
              </a:spcBef>
              <a:spcAft>
                <a:spcPts val="1200"/>
              </a:spcAft>
              <a:buNone/>
              <a:defRPr lang="en-US" sz="2000" b="0" i="0" kern="1200" baseline="0" dirty="0">
                <a:solidFill>
                  <a:schemeClr val="tx1"/>
                </a:solidFill>
                <a:latin typeface="Gotham Book" pitchFamily="50" charset="0"/>
                <a:ea typeface="MS PGothic" pitchFamily="34" charset="-128"/>
                <a:cs typeface="Gotham Book" pitchFamily="50" charset="0"/>
              </a:defRPr>
            </a:lvl1pPr>
          </a:lstStyle>
          <a:p>
            <a:endParaRPr lang="en-US" dirty="0"/>
          </a:p>
        </p:txBody>
      </p:sp>
      <p:sp>
        <p:nvSpPr>
          <p:cNvPr id="13" name="Text Placeholder 3"/>
          <p:cNvSpPr>
            <a:spLocks noGrp="1"/>
          </p:cNvSpPr>
          <p:nvPr>
            <p:ph type="body" sz="quarter" idx="13"/>
          </p:nvPr>
        </p:nvSpPr>
        <p:spPr>
          <a:xfrm>
            <a:off x="228600" y="1143000"/>
            <a:ext cx="1771650" cy="2171700"/>
          </a:xfrm>
          <a:prstGeom prst="rect">
            <a:avLst/>
          </a:prstGeom>
        </p:spPr>
        <p:txBody>
          <a:bodyPr lIns="0" tIns="0" rIns="0" bIns="0"/>
          <a:lstStyle>
            <a:lvl1pPr marL="0" indent="0">
              <a:spcBef>
                <a:spcPts val="0"/>
              </a:spcBef>
              <a:buNone/>
              <a:defRPr lang="en-US" sz="2400" b="0" i="0" kern="1200" baseline="0" dirty="0">
                <a:solidFill>
                  <a:srgbClr val="B1CF3E"/>
                </a:solidFill>
                <a:latin typeface="Gotham Medium" pitchFamily="50" charset="0"/>
                <a:ea typeface="MS PGothic" pitchFamily="34" charset="-128"/>
                <a:cs typeface="Gotham Medium" pitchFamily="50" charset="0"/>
              </a:defRPr>
            </a:lvl1pPr>
          </a:lstStyle>
          <a:p>
            <a:endParaRPr lang="en-US" dirty="0"/>
          </a:p>
        </p:txBody>
      </p:sp>
      <p:sp>
        <p:nvSpPr>
          <p:cNvPr id="5" name="Title 1"/>
          <p:cNvSpPr>
            <a:spLocks noGrp="1"/>
          </p:cNvSpPr>
          <p:nvPr>
            <p:ph type="title"/>
          </p:nvPr>
        </p:nvSpPr>
        <p:spPr>
          <a:xfrm>
            <a:off x="1152525" y="133349"/>
            <a:ext cx="10029824" cy="685800"/>
          </a:xfrm>
          <a:prstGeom prst="rect">
            <a:avLst/>
          </a:prstGeom>
        </p:spPr>
        <p:txBody>
          <a:bodyPr vert="horz" lIns="0" tIns="0" rIns="0" bIns="0" anchor="t" anchorCtr="0"/>
          <a:lstStyle>
            <a:lvl1pPr marL="0" indent="0" algn="l">
              <a:lnSpc>
                <a:spcPct val="100000"/>
              </a:lnSpc>
              <a:buFontTx/>
              <a:buNone/>
              <a:defRPr sz="3600" b="0" i="0" cap="all">
                <a:latin typeface="Gotham Bold" pitchFamily="50" charset="0"/>
                <a:cs typeface="Gotham Bold" pitchFamily="50" charset="0"/>
              </a:defRPr>
            </a:lvl1pPr>
          </a:lstStyle>
          <a:p>
            <a:r>
              <a:rPr lang="en-US" dirty="0"/>
              <a:t>Click to edit Master title style</a:t>
            </a:r>
          </a:p>
        </p:txBody>
      </p:sp>
      <p:cxnSp>
        <p:nvCxnSpPr>
          <p:cNvPr id="6" name="Straight Connector 5"/>
          <p:cNvCxnSpPr/>
          <p:nvPr userDrawn="1"/>
        </p:nvCxnSpPr>
        <p:spPr>
          <a:xfrm>
            <a:off x="1033272" y="228600"/>
            <a:ext cx="0" cy="68580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01029970"/>
      </p:ext>
    </p:extLst>
  </p:cSld>
  <p:clrMapOvr>
    <a:masterClrMapping/>
  </p:clrMapOvr>
  <p:transition spd="slow"/>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181600" y="3429000"/>
            <a:ext cx="6057900" cy="2743200"/>
          </a:xfrm>
          <a:prstGeom prst="rect">
            <a:avLst/>
          </a:prstGeom>
        </p:spPr>
        <p:txBody>
          <a:bodyPr vert="horz" lIns="0" tIns="0" rIns="0" bIns="0"/>
          <a:lstStyle>
            <a:lvl1pPr marL="0" indent="0">
              <a:spcBef>
                <a:spcPts val="0"/>
              </a:spcBef>
              <a:spcAft>
                <a:spcPts val="1200"/>
              </a:spcAft>
              <a:buFont typeface="Arial"/>
              <a:buNone/>
              <a:defRPr sz="2000" b="0" i="0" baseline="0">
                <a:solidFill>
                  <a:schemeClr val="tx1"/>
                </a:solidFill>
                <a:latin typeface="Gotham Book" pitchFamily="50" charset="0"/>
                <a:cs typeface="Gotham Book" pitchFamily="50" charset="0"/>
              </a:defRPr>
            </a:lvl1pPr>
            <a:lvl2pPr marL="457092" indent="0">
              <a:spcBef>
                <a:spcPts val="0"/>
              </a:spcBef>
              <a:spcAft>
                <a:spcPts val="1200"/>
              </a:spcAft>
              <a:buNone/>
              <a:defRPr sz="1800" b="0" i="0">
                <a:solidFill>
                  <a:schemeClr val="tx1"/>
                </a:solidFill>
                <a:latin typeface="Gotham Book" pitchFamily="50" charset="0"/>
                <a:cs typeface="Gotham Book" pitchFamily="50" charset="0"/>
              </a:defRPr>
            </a:lvl2pPr>
            <a:lvl3pPr marL="914186" indent="0">
              <a:spcBef>
                <a:spcPts val="0"/>
              </a:spcBef>
              <a:spcAft>
                <a:spcPts val="1200"/>
              </a:spcAft>
              <a:buNone/>
              <a:defRPr sz="1600" b="0" i="0">
                <a:solidFill>
                  <a:schemeClr val="tx1"/>
                </a:solidFill>
                <a:latin typeface="Gotham Book" pitchFamily="50" charset="0"/>
                <a:cs typeface="Gotham Book" pitchFamily="50" charset="0"/>
              </a:defRPr>
            </a:lvl3pPr>
            <a:lvl4pPr marL="1371279" indent="0">
              <a:buNone/>
              <a:defRPr sz="2400" b="0" i="0">
                <a:latin typeface="Gotham-Book"/>
                <a:cs typeface="Gotham-Book"/>
              </a:defRPr>
            </a:lvl4pPr>
            <a:lvl5pPr marL="1828373" indent="0">
              <a:buNone/>
              <a:defRPr sz="2400" b="0" i="0">
                <a:latin typeface="Gotham-Book"/>
                <a:cs typeface="Gotham-Book"/>
              </a:defRPr>
            </a:lvl5pPr>
          </a:lstStyle>
          <a:p>
            <a:pPr lvl="0"/>
            <a:r>
              <a:rPr lang="en-US" dirty="0"/>
              <a:t>Click to edit Master text styles</a:t>
            </a:r>
          </a:p>
          <a:p>
            <a:pPr lvl="1"/>
            <a:r>
              <a:rPr lang="en-US" dirty="0"/>
              <a:t>Second level</a:t>
            </a:r>
          </a:p>
          <a:p>
            <a:pPr lvl="2"/>
            <a:r>
              <a:rPr lang="en-US" dirty="0"/>
              <a:t>Third level</a:t>
            </a:r>
          </a:p>
        </p:txBody>
      </p:sp>
      <p:sp>
        <p:nvSpPr>
          <p:cNvPr id="5" name="Title 1"/>
          <p:cNvSpPr>
            <a:spLocks noGrp="1"/>
          </p:cNvSpPr>
          <p:nvPr>
            <p:ph type="title" hasCustomPrompt="1"/>
          </p:nvPr>
        </p:nvSpPr>
        <p:spPr>
          <a:xfrm>
            <a:off x="5181600" y="2800045"/>
            <a:ext cx="6057900" cy="457505"/>
          </a:xfrm>
          <a:prstGeom prst="rect">
            <a:avLst/>
          </a:prstGeom>
        </p:spPr>
        <p:txBody>
          <a:bodyPr vert="horz" lIns="0" tIns="0" rIns="0" bIns="0" anchor="ctr" anchorCtr="0"/>
          <a:lstStyle>
            <a:lvl1pPr marL="0" indent="0" algn="l">
              <a:lnSpc>
                <a:spcPct val="100000"/>
              </a:lnSpc>
              <a:buFontTx/>
              <a:buNone/>
              <a:defRPr sz="3600" b="0" i="0" cap="none">
                <a:solidFill>
                  <a:srgbClr val="B1CF3E"/>
                </a:solidFill>
                <a:latin typeface="Gotham Bold" pitchFamily="50" charset="0"/>
                <a:cs typeface="Gotham Bold" pitchFamily="50" charset="0"/>
              </a:defRPr>
            </a:lvl1pPr>
          </a:lstStyle>
          <a:p>
            <a:r>
              <a:rPr lang="en-US" dirty="0"/>
              <a:t>CLICK TO EDIT</a:t>
            </a:r>
          </a:p>
        </p:txBody>
      </p:sp>
    </p:spTree>
    <p:extLst>
      <p:ext uri="{BB962C8B-B14F-4D97-AF65-F5344CB8AC3E}">
        <p14:creationId xmlns:p14="http://schemas.microsoft.com/office/powerpoint/2010/main" val="149043512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Image">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228601" y="6172200"/>
            <a:ext cx="11734800" cy="342900"/>
          </a:xfrm>
          <a:prstGeom prst="rect">
            <a:avLst/>
          </a:prstGeom>
        </p:spPr>
        <p:txBody>
          <a:bodyPr vert="horz" lIns="0" tIns="0" rIns="0" bIns="0" anchor="b"/>
          <a:lstStyle>
            <a:lvl1pPr marL="0" indent="0">
              <a:buNone/>
              <a:defRPr sz="1200" b="0" i="0" baseline="0">
                <a:latin typeface="Gotham Book" pitchFamily="50" charset="0"/>
                <a:cs typeface="Gotham Book" pitchFamily="50" charset="0"/>
              </a:defRPr>
            </a:lvl1pPr>
            <a:lvl2pPr marL="457092" indent="0">
              <a:buNone/>
              <a:defRPr sz="1600" b="0" i="0">
                <a:latin typeface="Gotham-Book"/>
                <a:cs typeface="Gotham-Book"/>
              </a:defRPr>
            </a:lvl2pPr>
            <a:lvl3pPr marL="914186" indent="0">
              <a:buNone/>
              <a:defRPr sz="1600" b="0" i="0">
                <a:latin typeface="Gotham-Book"/>
                <a:cs typeface="Gotham-Book"/>
              </a:defRPr>
            </a:lvl3pPr>
            <a:lvl4pPr marL="1371279" indent="0">
              <a:buNone/>
              <a:defRPr sz="1600" b="0" i="0">
                <a:latin typeface="Gotham-Book"/>
                <a:cs typeface="Gotham-Book"/>
              </a:defRPr>
            </a:lvl4pPr>
            <a:lvl5pPr marL="1828373" indent="0">
              <a:buNone/>
              <a:defRPr sz="1600" b="0" i="0">
                <a:latin typeface="Gotham-Book"/>
                <a:cs typeface="Gotham-Book"/>
              </a:defRPr>
            </a:lvl5pPr>
          </a:lstStyle>
          <a:p>
            <a:pPr lvl="0"/>
            <a:r>
              <a:rPr lang="en-US" dirty="0"/>
              <a:t>Click to edit Master text styles</a:t>
            </a:r>
          </a:p>
        </p:txBody>
      </p:sp>
      <p:sp>
        <p:nvSpPr>
          <p:cNvPr id="10" name="Picture Placeholder 3"/>
          <p:cNvSpPr>
            <a:spLocks noGrp="1"/>
          </p:cNvSpPr>
          <p:nvPr>
            <p:ph type="pic" sz="quarter" idx="11"/>
          </p:nvPr>
        </p:nvSpPr>
        <p:spPr>
          <a:xfrm>
            <a:off x="0" y="914400"/>
            <a:ext cx="12192000" cy="5257800"/>
          </a:xfrm>
          <a:prstGeom prst="rect">
            <a:avLst/>
          </a:prstGeom>
        </p:spPr>
        <p:txBody>
          <a:bodyPr vert="horz" lIns="0" tIns="0" rIns="0" bIns="0"/>
          <a:lstStyle>
            <a:lvl1pPr marL="0" indent="0">
              <a:buNone/>
              <a:defRPr sz="2000" b="0" i="0" baseline="0">
                <a:latin typeface="Arial"/>
                <a:cs typeface="Arial"/>
              </a:defRPr>
            </a:lvl1pPr>
          </a:lstStyle>
          <a:p>
            <a:pPr lvl="0"/>
            <a:r>
              <a:rPr lang="en-US" noProof="0" dirty="0">
                <a:sym typeface="Lucida Grande" charset="0"/>
              </a:rPr>
              <a:t>Drag picture to placeholder or click icon to add</a:t>
            </a:r>
          </a:p>
        </p:txBody>
      </p:sp>
      <p:sp>
        <p:nvSpPr>
          <p:cNvPr id="5" name="Title 1"/>
          <p:cNvSpPr>
            <a:spLocks noGrp="1"/>
          </p:cNvSpPr>
          <p:nvPr>
            <p:ph type="title"/>
          </p:nvPr>
        </p:nvSpPr>
        <p:spPr>
          <a:xfrm>
            <a:off x="1152525" y="133349"/>
            <a:ext cx="10029824" cy="685800"/>
          </a:xfrm>
          <a:prstGeom prst="rect">
            <a:avLst/>
          </a:prstGeom>
        </p:spPr>
        <p:txBody>
          <a:bodyPr vert="horz" lIns="0" tIns="0" rIns="0" bIns="0" anchor="t" anchorCtr="0"/>
          <a:lstStyle>
            <a:lvl1pPr marL="0" indent="0" algn="l">
              <a:lnSpc>
                <a:spcPct val="100000"/>
              </a:lnSpc>
              <a:buFontTx/>
              <a:buNone/>
              <a:defRPr sz="3600" b="0" i="0" cap="all">
                <a:latin typeface="Gotham Bold" pitchFamily="50" charset="0"/>
                <a:cs typeface="Gotham Bold" pitchFamily="50" charset="0"/>
              </a:defRPr>
            </a:lvl1pPr>
          </a:lstStyle>
          <a:p>
            <a:r>
              <a:rPr lang="en-US" dirty="0"/>
              <a:t>Click to edit Master title style</a:t>
            </a:r>
          </a:p>
        </p:txBody>
      </p:sp>
      <p:cxnSp>
        <p:nvCxnSpPr>
          <p:cNvPr id="7" name="Straight Connector 6"/>
          <p:cNvCxnSpPr/>
          <p:nvPr userDrawn="1"/>
        </p:nvCxnSpPr>
        <p:spPr>
          <a:xfrm>
            <a:off x="1033272" y="228600"/>
            <a:ext cx="0" cy="68580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8210832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FBimage">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0" y="914400"/>
            <a:ext cx="12192000" cy="5543550"/>
          </a:xfrm>
          <a:prstGeom prst="rect">
            <a:avLst/>
          </a:prstGeom>
        </p:spPr>
        <p:txBody>
          <a:bodyPr vert="horz" lIns="0" tIns="0" rIns="0" bIns="0"/>
          <a:lstStyle>
            <a:lvl1pPr marL="0" indent="0">
              <a:buNone/>
              <a:defRPr sz="2000" b="0" i="0" baseline="0">
                <a:latin typeface="Arial"/>
                <a:cs typeface="Arial"/>
              </a:defRPr>
            </a:lvl1pPr>
          </a:lstStyle>
          <a:p>
            <a:pPr lvl="0"/>
            <a:r>
              <a:rPr lang="en-US" noProof="0" dirty="0">
                <a:sym typeface="Lucida Grande" charset="0"/>
              </a:rPr>
              <a:t>Drag picture to placeholder or click icon to add</a:t>
            </a:r>
          </a:p>
        </p:txBody>
      </p:sp>
      <p:sp>
        <p:nvSpPr>
          <p:cNvPr id="5" name="Title 1"/>
          <p:cNvSpPr>
            <a:spLocks noGrp="1"/>
          </p:cNvSpPr>
          <p:nvPr>
            <p:ph type="title"/>
          </p:nvPr>
        </p:nvSpPr>
        <p:spPr>
          <a:xfrm>
            <a:off x="1152525" y="133349"/>
            <a:ext cx="10029824" cy="685800"/>
          </a:xfrm>
          <a:prstGeom prst="rect">
            <a:avLst/>
          </a:prstGeom>
        </p:spPr>
        <p:txBody>
          <a:bodyPr vert="horz" lIns="0" tIns="0" rIns="0" bIns="0" anchor="t" anchorCtr="0"/>
          <a:lstStyle>
            <a:lvl1pPr marL="0" indent="0" algn="l">
              <a:lnSpc>
                <a:spcPct val="100000"/>
              </a:lnSpc>
              <a:buFontTx/>
              <a:buNone/>
              <a:defRPr sz="3600" b="0" i="0" cap="all">
                <a:latin typeface="Gotham Bold" pitchFamily="50" charset="0"/>
                <a:cs typeface="Gotham Bold" pitchFamily="50" charset="0"/>
              </a:defRPr>
            </a:lvl1pPr>
          </a:lstStyle>
          <a:p>
            <a:r>
              <a:rPr lang="en-US" dirty="0"/>
              <a:t>Click to edit Master title style</a:t>
            </a:r>
          </a:p>
        </p:txBody>
      </p:sp>
      <p:cxnSp>
        <p:nvCxnSpPr>
          <p:cNvPr id="6" name="Straight Connector 5"/>
          <p:cNvCxnSpPr/>
          <p:nvPr userDrawn="1"/>
        </p:nvCxnSpPr>
        <p:spPr>
          <a:xfrm>
            <a:off x="1033272" y="228600"/>
            <a:ext cx="0" cy="68580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9801105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Image">
    <p:spTree>
      <p:nvGrpSpPr>
        <p:cNvPr id="1" name=""/>
        <p:cNvGrpSpPr/>
        <p:nvPr/>
      </p:nvGrpSpPr>
      <p:grpSpPr>
        <a:xfrm>
          <a:off x="0" y="0"/>
          <a:ext cx="0" cy="0"/>
          <a:chOff x="0" y="0"/>
          <a:chExt cx="0" cy="0"/>
        </a:xfrm>
      </p:grpSpPr>
      <p:sp>
        <p:nvSpPr>
          <p:cNvPr id="3" name="Title 1"/>
          <p:cNvSpPr>
            <a:spLocks noGrp="1"/>
          </p:cNvSpPr>
          <p:nvPr>
            <p:ph type="title"/>
          </p:nvPr>
        </p:nvSpPr>
        <p:spPr>
          <a:xfrm>
            <a:off x="1152525" y="133349"/>
            <a:ext cx="10029824" cy="685800"/>
          </a:xfrm>
          <a:prstGeom prst="rect">
            <a:avLst/>
          </a:prstGeom>
        </p:spPr>
        <p:txBody>
          <a:bodyPr vert="horz" lIns="0" tIns="0" rIns="0" bIns="0" anchor="t" anchorCtr="0"/>
          <a:lstStyle>
            <a:lvl1pPr marL="0" indent="0" algn="l">
              <a:lnSpc>
                <a:spcPct val="100000"/>
              </a:lnSpc>
              <a:buFontTx/>
              <a:buNone/>
              <a:defRPr sz="3600" b="0" i="0" cap="all">
                <a:latin typeface="Gotham Bold" pitchFamily="50" charset="0"/>
                <a:cs typeface="Gotham Bold" pitchFamily="50" charset="0"/>
              </a:defRPr>
            </a:lvl1pPr>
          </a:lstStyle>
          <a:p>
            <a:r>
              <a:rPr lang="en-US" dirty="0"/>
              <a:t>Click to edit Master title style</a:t>
            </a:r>
          </a:p>
        </p:txBody>
      </p:sp>
      <p:cxnSp>
        <p:nvCxnSpPr>
          <p:cNvPr id="4" name="Straight Connector 3"/>
          <p:cNvCxnSpPr/>
          <p:nvPr userDrawn="1"/>
        </p:nvCxnSpPr>
        <p:spPr>
          <a:xfrm>
            <a:off x="1033272" y="228600"/>
            <a:ext cx="0" cy="68580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7477239"/>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4" name="Title 9"/>
          <p:cNvSpPr>
            <a:spLocks noGrp="1"/>
          </p:cNvSpPr>
          <p:nvPr>
            <p:ph type="title"/>
          </p:nvPr>
        </p:nvSpPr>
        <p:spPr>
          <a:xfrm>
            <a:off x="5181600" y="2800045"/>
            <a:ext cx="6400800" cy="3372155"/>
          </a:xfrm>
          <a:prstGeom prst="rect">
            <a:avLst/>
          </a:prstGeom>
        </p:spPr>
        <p:txBody>
          <a:bodyPr vert="horz" lIns="0" tIns="0" rIns="0" bIns="0" anchor="t" anchorCtr="0"/>
          <a:lstStyle>
            <a:lvl1pPr algn="l">
              <a:defRPr sz="6600" b="0" i="0" cap="all">
                <a:solidFill>
                  <a:srgbClr val="C1D82F"/>
                </a:solidFill>
                <a:latin typeface="Gotham Bold" pitchFamily="50" charset="0"/>
                <a:cs typeface="Gotham Bold" pitchFamily="50" charset="0"/>
              </a:defRPr>
            </a:lvl1pPr>
          </a:lstStyle>
          <a:p>
            <a:r>
              <a:rPr lang="en-US" dirty="0"/>
              <a:t>Click to edit Master title style</a:t>
            </a:r>
          </a:p>
        </p:txBody>
      </p:sp>
      <p:pic>
        <p:nvPicPr>
          <p:cNvPr id="5" name="Picture 2" descr="USG3491_PROMO_042309.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457200"/>
            <a:ext cx="13716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990103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Title">
    <p:bg>
      <p:bgPr>
        <a:solidFill>
          <a:srgbClr val="B1CF3E"/>
        </a:solidFill>
        <a:effectLst/>
      </p:bgPr>
    </p:bg>
    <p:spTree>
      <p:nvGrpSpPr>
        <p:cNvPr id="1" name=""/>
        <p:cNvGrpSpPr/>
        <p:nvPr/>
      </p:nvGrpSpPr>
      <p:grpSpPr>
        <a:xfrm>
          <a:off x="0" y="0"/>
          <a:ext cx="0" cy="0"/>
          <a:chOff x="0" y="0"/>
          <a:chExt cx="0" cy="0"/>
        </a:xfrm>
      </p:grpSpPr>
      <p:sp>
        <p:nvSpPr>
          <p:cNvPr id="7" name="Title 9"/>
          <p:cNvSpPr>
            <a:spLocks noGrp="1"/>
          </p:cNvSpPr>
          <p:nvPr>
            <p:ph type="title"/>
          </p:nvPr>
        </p:nvSpPr>
        <p:spPr>
          <a:xfrm>
            <a:off x="5181600" y="2800350"/>
            <a:ext cx="6400800" cy="3371850"/>
          </a:xfrm>
          <a:prstGeom prst="rect">
            <a:avLst/>
          </a:prstGeom>
        </p:spPr>
        <p:txBody>
          <a:bodyPr vert="horz" lIns="0" tIns="0" rIns="0" bIns="0" anchor="t" anchorCtr="0"/>
          <a:lstStyle>
            <a:lvl1pPr algn="l">
              <a:defRPr sz="6000" b="0" i="0" cap="all">
                <a:solidFill>
                  <a:schemeClr val="bg1"/>
                </a:solidFill>
                <a:latin typeface="Gotham Bold" pitchFamily="50" charset="0"/>
                <a:cs typeface="Gotham Bold" pitchFamily="50" charset="0"/>
              </a:defRPr>
            </a:lvl1pPr>
          </a:lstStyle>
          <a:p>
            <a:r>
              <a:rPr lang="en-US" dirty="0"/>
              <a:t>Click to edit Master title style</a:t>
            </a:r>
          </a:p>
        </p:txBody>
      </p:sp>
      <p:pic>
        <p:nvPicPr>
          <p:cNvPr id="5" name="Picture 1" descr="USG3491_UG_black_05111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228600"/>
            <a:ext cx="688208"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9228801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Box 2"/>
          <p:cNvSpPr txBox="1"/>
          <p:nvPr userDrawn="1"/>
        </p:nvSpPr>
        <p:spPr>
          <a:xfrm>
            <a:off x="244109" y="6618768"/>
            <a:ext cx="4195689" cy="153888"/>
          </a:xfrm>
          <a:prstGeom prst="rect">
            <a:avLst/>
          </a:prstGeom>
          <a:noFill/>
        </p:spPr>
        <p:txBody>
          <a:bodyPr wrap="square" lIns="0" tIns="0" rIns="0" bIns="0" rtlCol="0">
            <a:spAutoFit/>
          </a:bodyPr>
          <a:lstStyle/>
          <a:p>
            <a:pPr algn="l"/>
            <a:r>
              <a:rPr lang="en-US" sz="1000" dirty="0">
                <a:solidFill>
                  <a:srgbClr val="B1CF3E"/>
                </a:solidFill>
                <a:latin typeface="Gotham Bold" pitchFamily="50" charset="0"/>
                <a:cs typeface="Gotham Bold" pitchFamily="50" charset="0"/>
              </a:rPr>
              <a:t>URBAN GREEN COUNCIL </a:t>
            </a:r>
            <a:r>
              <a:rPr lang="en-US" sz="1000" dirty="0">
                <a:latin typeface="Gotham Bold" pitchFamily="50" charset="0"/>
                <a:cs typeface="Gotham Bold" pitchFamily="50" charset="0"/>
              </a:rPr>
              <a:t>GPRO Delivery Partner Onboarding</a:t>
            </a:r>
          </a:p>
        </p:txBody>
      </p:sp>
      <p:pic>
        <p:nvPicPr>
          <p:cNvPr id="4" name="Picture 1" descr="USG3491_UG_black_051112.pn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228600" y="228600"/>
            <a:ext cx="688208"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userDrawn="1"/>
        </p:nvSpPr>
        <p:spPr>
          <a:xfrm>
            <a:off x="11402979" y="6618768"/>
            <a:ext cx="560421" cy="153888"/>
          </a:xfrm>
          <a:prstGeom prst="rect">
            <a:avLst/>
          </a:prstGeom>
          <a:noFill/>
        </p:spPr>
        <p:txBody>
          <a:bodyPr wrap="square" lIns="0" tIns="0" rIns="0" bIns="0" rtlCol="0">
            <a:spAutoFit/>
          </a:bodyPr>
          <a:lstStyle/>
          <a:p>
            <a:pPr algn="r"/>
            <a:fld id="{61F71111-C612-4C1A-9A72-CD934C299AAA}" type="slidenum">
              <a:rPr lang="en-US" sz="1000" smtClean="0">
                <a:latin typeface="Gotham Bold" pitchFamily="50" charset="0"/>
                <a:cs typeface="Gotham Bold" pitchFamily="50" charset="0"/>
              </a:rPr>
              <a:pPr algn="r"/>
              <a:t>‹#›</a:t>
            </a:fld>
            <a:endParaRPr lang="en-US" sz="1000" dirty="0">
              <a:latin typeface="Gotham Bold" pitchFamily="50" charset="0"/>
              <a:cs typeface="Gotham Bold" pitchFamily="50" charset="0"/>
            </a:endParaRPr>
          </a:p>
        </p:txBody>
      </p:sp>
    </p:spTree>
  </p:cSld>
  <p:clrMap bg1="lt1" tx1="dk1" bg2="lt2" tx2="dk2" accent1="accent1" accent2="accent2" accent3="accent3" accent4="accent4" accent5="accent5" accent6="accent6" hlink="hlink" folHlink="folHlink"/>
  <p:sldLayoutIdLst>
    <p:sldLayoutId id="2147488631" r:id="rId1"/>
    <p:sldLayoutId id="2147488677" r:id="rId2"/>
    <p:sldLayoutId id="2147488675" r:id="rId3"/>
    <p:sldLayoutId id="2147488632" r:id="rId4"/>
    <p:sldLayoutId id="2147488639" r:id="rId5"/>
    <p:sldLayoutId id="2147488676" r:id="rId6"/>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pitchFamily="34" charset="-128"/>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pitchFamily="3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44" userDrawn="1">
          <p15:clr>
            <a:srgbClr val="F26B43"/>
          </p15:clr>
        </p15:guide>
        <p15:guide id="2" pos="7536" userDrawn="1">
          <p15:clr>
            <a:srgbClr val="F26B43"/>
          </p15:clr>
        </p15:guide>
        <p15:guide id="3" orient="horz" pos="41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7318936"/>
      </p:ext>
    </p:extLst>
  </p:cSld>
  <p:clrMap bg1="lt1" tx1="dk1" bg2="lt2" tx2="dk2" accent1="accent1" accent2="accent2" accent3="accent3" accent4="accent4" accent5="accent5" accent6="accent6" hlink="hlink" folHlink="folHlink"/>
  <p:sldLayoutIdLst>
    <p:sldLayoutId id="2147488673" r:id="rId1"/>
    <p:sldLayoutId id="2147488674" r:id="rId2"/>
  </p:sldLayoutIdLst>
  <p:transitio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092"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186"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279"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373"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p:titleStyle>
    <p:bodyStyle>
      <a:lvl1pPr marL="341313" indent="-341313"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Lucida Grande" charset="0"/>
        </a:defRPr>
      </a:lvl1pPr>
      <a:lvl2pPr marL="741363" indent="-284163"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Lucida Grande" charset="0"/>
        </a:defRPr>
      </a:lvl2pPr>
      <a:lvl3pPr marL="1141413" indent="-227013"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Lucida Grande" charset="0"/>
        </a:defRPr>
      </a:lvl3pPr>
      <a:lvl4pPr marL="1598613" indent="-227013"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4pPr>
      <a:lvl5pPr marL="2055813" indent="-227013"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5pPr>
      <a:lvl6pPr marL="2514012" indent="-228546"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6pPr>
      <a:lvl7pPr marL="2971106" indent="-228546"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7pPr>
      <a:lvl8pPr marL="3428198" indent="-228546"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8pPr>
      <a:lvl9pPr marL="3885292" indent="-228546"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9pPr>
    </p:bodyStyle>
    <p:otherStyle>
      <a:defPPr>
        <a:defRPr lang="en-US"/>
      </a:defPPr>
      <a:lvl1pPr marL="0" algn="l" defTabSz="457092" rtl="0" eaLnBrk="1" latinLnBrk="0" hangingPunct="1">
        <a:defRPr sz="1800" kern="1200">
          <a:solidFill>
            <a:schemeClr val="tx1"/>
          </a:solidFill>
          <a:latin typeface="+mn-lt"/>
          <a:ea typeface="+mn-ea"/>
          <a:cs typeface="+mn-cs"/>
        </a:defRPr>
      </a:lvl1pPr>
      <a:lvl2pPr marL="457092" algn="l" defTabSz="457092" rtl="0" eaLnBrk="1" latinLnBrk="0" hangingPunct="1">
        <a:defRPr sz="1800" kern="1200">
          <a:solidFill>
            <a:schemeClr val="tx1"/>
          </a:solidFill>
          <a:latin typeface="+mn-lt"/>
          <a:ea typeface="+mn-ea"/>
          <a:cs typeface="+mn-cs"/>
        </a:defRPr>
      </a:lvl2pPr>
      <a:lvl3pPr marL="914186" algn="l" defTabSz="457092" rtl="0" eaLnBrk="1" latinLnBrk="0" hangingPunct="1">
        <a:defRPr sz="1800" kern="1200">
          <a:solidFill>
            <a:schemeClr val="tx1"/>
          </a:solidFill>
          <a:latin typeface="+mn-lt"/>
          <a:ea typeface="+mn-ea"/>
          <a:cs typeface="+mn-cs"/>
        </a:defRPr>
      </a:lvl3pPr>
      <a:lvl4pPr marL="1371279" algn="l" defTabSz="457092" rtl="0" eaLnBrk="1" latinLnBrk="0" hangingPunct="1">
        <a:defRPr sz="1800" kern="1200">
          <a:solidFill>
            <a:schemeClr val="tx1"/>
          </a:solidFill>
          <a:latin typeface="+mn-lt"/>
          <a:ea typeface="+mn-ea"/>
          <a:cs typeface="+mn-cs"/>
        </a:defRPr>
      </a:lvl4pPr>
      <a:lvl5pPr marL="1828373" algn="l" defTabSz="457092" rtl="0" eaLnBrk="1" latinLnBrk="0" hangingPunct="1">
        <a:defRPr sz="1800" kern="1200">
          <a:solidFill>
            <a:schemeClr val="tx1"/>
          </a:solidFill>
          <a:latin typeface="+mn-lt"/>
          <a:ea typeface="+mn-ea"/>
          <a:cs typeface="+mn-cs"/>
        </a:defRPr>
      </a:lvl5pPr>
      <a:lvl6pPr marL="2285466" algn="l" defTabSz="457092" rtl="0" eaLnBrk="1" latinLnBrk="0" hangingPunct="1">
        <a:defRPr sz="1800" kern="1200">
          <a:solidFill>
            <a:schemeClr val="tx1"/>
          </a:solidFill>
          <a:latin typeface="+mn-lt"/>
          <a:ea typeface="+mn-ea"/>
          <a:cs typeface="+mn-cs"/>
        </a:defRPr>
      </a:lvl6pPr>
      <a:lvl7pPr marL="2742558" algn="l" defTabSz="457092" rtl="0" eaLnBrk="1" latinLnBrk="0" hangingPunct="1">
        <a:defRPr sz="1800" kern="1200">
          <a:solidFill>
            <a:schemeClr val="tx1"/>
          </a:solidFill>
          <a:latin typeface="+mn-lt"/>
          <a:ea typeface="+mn-ea"/>
          <a:cs typeface="+mn-cs"/>
        </a:defRPr>
      </a:lvl7pPr>
      <a:lvl8pPr marL="3199652" algn="l" defTabSz="457092" rtl="0" eaLnBrk="1" latinLnBrk="0" hangingPunct="1">
        <a:defRPr sz="1800" kern="1200">
          <a:solidFill>
            <a:schemeClr val="tx1"/>
          </a:solidFill>
          <a:latin typeface="+mn-lt"/>
          <a:ea typeface="+mn-ea"/>
          <a:cs typeface="+mn-cs"/>
        </a:defRPr>
      </a:lvl8pPr>
      <a:lvl9pPr marL="3656744" algn="l" defTabSz="45709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gpro.org/store"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gpro.org/instructor-porta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gpro.org/partner-porta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hyperlink" Target="https://www.gpro.org/partner-porta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42872" y="2800045"/>
            <a:ext cx="7160491" cy="3372155"/>
          </a:xfrm>
        </p:spPr>
        <p:txBody>
          <a:bodyPr/>
          <a:lstStyle/>
          <a:p>
            <a:r>
              <a:rPr lang="en-US" sz="4800" dirty="0">
                <a:solidFill>
                  <a:schemeClr val="tx1"/>
                </a:solidFill>
                <a:latin typeface="Gotham Medium" pitchFamily="2" charset="77"/>
              </a:rPr>
              <a:t>G</a:t>
            </a:r>
            <a:r>
              <a:rPr lang="en-US" sz="4800" dirty="0">
                <a:latin typeface="Gotham Medium" pitchFamily="2" charset="77"/>
              </a:rPr>
              <a:t>PRO</a:t>
            </a:r>
            <a:br>
              <a:rPr lang="en-US" sz="4800" dirty="0">
                <a:latin typeface="Gotham Medium" pitchFamily="2" charset="77"/>
              </a:rPr>
            </a:br>
            <a:r>
              <a:rPr lang="en-US" sz="4800" dirty="0">
                <a:solidFill>
                  <a:schemeClr val="tx1"/>
                </a:solidFill>
                <a:latin typeface="Gotham Medium" pitchFamily="2" charset="77"/>
              </a:rPr>
              <a:t>DELIVERY PARTNER</a:t>
            </a:r>
            <a:br>
              <a:rPr lang="en-US" sz="4800" dirty="0">
                <a:solidFill>
                  <a:schemeClr val="tx1"/>
                </a:solidFill>
                <a:latin typeface="Gotham Medium" pitchFamily="2" charset="77"/>
              </a:rPr>
            </a:br>
            <a:r>
              <a:rPr lang="en-US" sz="4800" dirty="0">
                <a:solidFill>
                  <a:schemeClr val="tx1"/>
                </a:solidFill>
                <a:latin typeface="Gotham Medium" pitchFamily="2" charset="77"/>
              </a:rPr>
              <a:t>Onboarding</a:t>
            </a:r>
          </a:p>
        </p:txBody>
      </p:sp>
    </p:spTree>
    <p:extLst>
      <p:ext uri="{BB962C8B-B14F-4D97-AF65-F5344CB8AC3E}">
        <p14:creationId xmlns:p14="http://schemas.microsoft.com/office/powerpoint/2010/main" val="148920625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509" y="1703303"/>
            <a:ext cx="7472219" cy="457505"/>
          </a:xfrm>
          <a:prstGeom prst="rect">
            <a:avLst/>
          </a:prstGeom>
        </p:spPr>
        <p:txBody>
          <a:bodyPr/>
          <a:lstStyle/>
          <a:p>
            <a:r>
              <a:rPr lang="en-US" dirty="0">
                <a:latin typeface="Gotham Medium" pitchFamily="2" charset="77"/>
                <a:cs typeface="Gotham Bold"/>
              </a:rPr>
              <a:t>STUDENT CERTIFICATES</a:t>
            </a:r>
            <a:endParaRPr lang="en-US" dirty="0">
              <a:solidFill>
                <a:srgbClr val="000000"/>
              </a:solidFill>
              <a:latin typeface="Gotham Medium" pitchFamily="2" charset="77"/>
              <a:cs typeface="Gotham Bold"/>
            </a:endParaRPr>
          </a:p>
        </p:txBody>
      </p:sp>
      <p:sp>
        <p:nvSpPr>
          <p:cNvPr id="20" name="Title 3"/>
          <p:cNvSpPr txBox="1">
            <a:spLocks/>
          </p:cNvSpPr>
          <p:nvPr/>
        </p:nvSpPr>
        <p:spPr>
          <a:xfrm>
            <a:off x="586509" y="2160808"/>
            <a:ext cx="10858550" cy="3992924"/>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marL="457200" lvl="0" indent="-457200">
              <a:buFont typeface="Arial" panose="020B0604020202020204" pitchFamily="34" charset="0"/>
              <a:buChar char="•"/>
            </a:pPr>
            <a:r>
              <a:rPr lang="en-US" sz="2800" dirty="0">
                <a:solidFill>
                  <a:schemeClr val="tx1"/>
                </a:solidFill>
                <a:latin typeface="Gotham Book" charset="0"/>
                <a:ea typeface="Gotham Book" charset="0"/>
                <a:cs typeface="Gotham Book" charset="0"/>
              </a:rPr>
              <a:t>If a student passes an exam, the same email that contains their exam results will also come with a PDF attachment of their GPRO Certificate. </a:t>
            </a:r>
          </a:p>
          <a:p>
            <a:pPr marL="457200" lvl="0" indent="-457200">
              <a:buFont typeface="Arial" panose="020B0604020202020204" pitchFamily="34" charset="0"/>
              <a:buChar char="•"/>
            </a:pPr>
            <a:endParaRPr lang="en-US" sz="2800" dirty="0">
              <a:solidFill>
                <a:schemeClr val="tx1"/>
              </a:solidFill>
              <a:latin typeface="Gotham Book" charset="0"/>
              <a:ea typeface="Gotham Book" charset="0"/>
              <a:cs typeface="Gotham Book" charset="0"/>
            </a:endParaRPr>
          </a:p>
          <a:p>
            <a:pPr marL="457200" lvl="0" indent="-457200">
              <a:buFont typeface="Arial" panose="020B0604020202020204" pitchFamily="34" charset="0"/>
              <a:buChar char="•"/>
            </a:pPr>
            <a:r>
              <a:rPr lang="en-US" sz="2800" dirty="0">
                <a:solidFill>
                  <a:schemeClr val="tx1"/>
                </a:solidFill>
                <a:latin typeface="Gotham Book" charset="0"/>
                <a:ea typeface="Gotham Book" charset="0"/>
                <a:cs typeface="Gotham Book" charset="0"/>
              </a:rPr>
              <a:t>If a student is interested in a hard copy of their certificate on cardstock paper or other GPRO swag, direct them to the GPRO Store (</a:t>
            </a:r>
            <a:r>
              <a:rPr lang="en-US" sz="2800" dirty="0" err="1">
                <a:solidFill>
                  <a:schemeClr val="tx1"/>
                </a:solidFill>
                <a:latin typeface="Gotham Book" charset="0"/>
                <a:ea typeface="Gotham Book" charset="0"/>
                <a:cs typeface="Gotham Book" charset="0"/>
                <a:hlinkClick r:id="rId3"/>
              </a:rPr>
              <a:t>gpro.org</a:t>
            </a:r>
            <a:r>
              <a:rPr lang="en-US" sz="2800" dirty="0">
                <a:solidFill>
                  <a:schemeClr val="tx1"/>
                </a:solidFill>
                <a:latin typeface="Gotham Book" charset="0"/>
                <a:ea typeface="Gotham Book" charset="0"/>
                <a:cs typeface="Gotham Book" charset="0"/>
                <a:hlinkClick r:id="rId3"/>
              </a:rPr>
              <a:t>/store</a:t>
            </a:r>
            <a:r>
              <a:rPr lang="en-US" sz="2800" dirty="0">
                <a:solidFill>
                  <a:schemeClr val="tx1"/>
                </a:solidFill>
                <a:latin typeface="Gotham Book" charset="0"/>
                <a:ea typeface="Gotham Book" charset="0"/>
                <a:cs typeface="Gotham Book" charset="0"/>
              </a:rPr>
              <a:t>). </a:t>
            </a:r>
          </a:p>
        </p:txBody>
      </p:sp>
      <p:pic>
        <p:nvPicPr>
          <p:cNvPr id="6" name="Picture 5"/>
          <p:cNvPicPr>
            <a:picLocks noChangeAspect="1"/>
          </p:cNvPicPr>
          <p:nvPr/>
        </p:nvPicPr>
        <p:blipFill>
          <a:blip r:embed="rId4"/>
          <a:stretch>
            <a:fillRect/>
          </a:stretch>
        </p:blipFill>
        <p:spPr>
          <a:xfrm>
            <a:off x="176433" y="203642"/>
            <a:ext cx="4036752" cy="886116"/>
          </a:xfrm>
          <a:prstGeom prst="rect">
            <a:avLst/>
          </a:prstGeom>
        </p:spPr>
      </p:pic>
    </p:spTree>
    <p:extLst>
      <p:ext uri="{BB962C8B-B14F-4D97-AF65-F5344CB8AC3E}">
        <p14:creationId xmlns:p14="http://schemas.microsoft.com/office/powerpoint/2010/main" val="187620148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509" y="1703303"/>
            <a:ext cx="7472219" cy="457505"/>
          </a:xfrm>
          <a:prstGeom prst="rect">
            <a:avLst/>
          </a:prstGeom>
        </p:spPr>
        <p:txBody>
          <a:bodyPr/>
          <a:lstStyle/>
          <a:p>
            <a:r>
              <a:rPr lang="en-US" dirty="0">
                <a:latin typeface="Gotham Medium" pitchFamily="2" charset="77"/>
                <a:cs typeface="Gotham Bold"/>
              </a:rPr>
              <a:t>INVOICING</a:t>
            </a:r>
            <a:endParaRPr lang="en-US" dirty="0">
              <a:solidFill>
                <a:srgbClr val="000000"/>
              </a:solidFill>
              <a:latin typeface="Gotham Medium" pitchFamily="2" charset="77"/>
              <a:cs typeface="Gotham Bold"/>
            </a:endParaRPr>
          </a:p>
        </p:txBody>
      </p:sp>
      <p:sp>
        <p:nvSpPr>
          <p:cNvPr id="20" name="Title 3"/>
          <p:cNvSpPr txBox="1">
            <a:spLocks/>
          </p:cNvSpPr>
          <p:nvPr/>
        </p:nvSpPr>
        <p:spPr>
          <a:xfrm>
            <a:off x="588812" y="2322443"/>
            <a:ext cx="10858550" cy="3992924"/>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marL="457200" lvl="0" indent="-457200">
              <a:buFont typeface="Arial" charset="0"/>
              <a:buChar char="•"/>
            </a:pPr>
            <a:r>
              <a:rPr lang="en-US" sz="2800" dirty="0">
                <a:solidFill>
                  <a:schemeClr val="tx1"/>
                </a:solidFill>
                <a:latin typeface="Gotham Book" charset="0"/>
                <a:ea typeface="Gotham Book" charset="0"/>
                <a:cs typeface="Gotham Book" charset="0"/>
              </a:rPr>
              <a:t>Review invoicing procedure</a:t>
            </a:r>
          </a:p>
        </p:txBody>
      </p:sp>
      <p:pic>
        <p:nvPicPr>
          <p:cNvPr id="6" name="Picture 5"/>
          <p:cNvPicPr>
            <a:picLocks noChangeAspect="1"/>
          </p:cNvPicPr>
          <p:nvPr/>
        </p:nvPicPr>
        <p:blipFill>
          <a:blip r:embed="rId3"/>
          <a:stretch>
            <a:fillRect/>
          </a:stretch>
        </p:blipFill>
        <p:spPr>
          <a:xfrm>
            <a:off x="176433" y="203642"/>
            <a:ext cx="4036752" cy="886116"/>
          </a:xfrm>
          <a:prstGeom prst="rect">
            <a:avLst/>
          </a:prstGeom>
        </p:spPr>
      </p:pic>
    </p:spTree>
    <p:extLst>
      <p:ext uri="{BB962C8B-B14F-4D97-AF65-F5344CB8AC3E}">
        <p14:creationId xmlns:p14="http://schemas.microsoft.com/office/powerpoint/2010/main" val="95763585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586509" y="1703303"/>
            <a:ext cx="7472219" cy="457505"/>
          </a:xfrm>
          <a:prstGeom prst="rect">
            <a:avLst/>
          </a:prstGeom>
        </p:spPr>
        <p:txBody>
          <a:bodyPr vert="horz" lIns="0" tIns="0" rIns="0" bIns="0" anchor="t" anchorCtr="0"/>
          <a:lstStyle>
            <a:lvl1pPr algn="l" rtl="0" eaLnBrk="0" fontAlgn="base" hangingPunct="0">
              <a:spcBef>
                <a:spcPct val="0"/>
              </a:spcBef>
              <a:spcAft>
                <a:spcPct val="0"/>
              </a:spcAft>
              <a:defRPr sz="6000" b="0" i="0" cap="all">
                <a:solidFill>
                  <a:schemeClr val="bg1"/>
                </a:solidFill>
                <a:latin typeface="Gotham Bold" pitchFamily="50" charset="0"/>
                <a:ea typeface="+mj-ea"/>
                <a:cs typeface="Gotham Bold" pitchFamily="50" charset="0"/>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092"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186"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279"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373"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a:lstStyle>
          <a:p>
            <a:r>
              <a:rPr lang="en-US" sz="3600" kern="0" dirty="0">
                <a:latin typeface="Gotham Bold"/>
                <a:cs typeface="Gotham Bold"/>
              </a:rPr>
              <a:t>FAQs</a:t>
            </a:r>
            <a:endParaRPr lang="en-US" sz="3600" kern="0" dirty="0">
              <a:solidFill>
                <a:srgbClr val="000000"/>
              </a:solidFill>
              <a:latin typeface="Gotham Bold"/>
              <a:cs typeface="Gotham Bold"/>
            </a:endParaRPr>
          </a:p>
        </p:txBody>
      </p:sp>
      <p:sp>
        <p:nvSpPr>
          <p:cNvPr id="5" name="Title 3"/>
          <p:cNvSpPr txBox="1">
            <a:spLocks/>
          </p:cNvSpPr>
          <p:nvPr/>
        </p:nvSpPr>
        <p:spPr>
          <a:xfrm>
            <a:off x="588812" y="2322443"/>
            <a:ext cx="10858550" cy="3992924"/>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3200" i="1" dirty="0">
                <a:solidFill>
                  <a:schemeClr val="tx1"/>
                </a:solidFill>
                <a:latin typeface="Gotham Book" charset="0"/>
                <a:ea typeface="Gotham Book" charset="0"/>
                <a:cs typeface="Gotham Book" charset="0"/>
              </a:rPr>
              <a:t>How do you display your GPRO credential on your email signature or resume?</a:t>
            </a:r>
          </a:p>
          <a:p>
            <a:r>
              <a:rPr lang="en-US" sz="3200" dirty="0">
                <a:solidFill>
                  <a:schemeClr val="tx1"/>
                </a:solidFill>
                <a:latin typeface="Gotham Book" charset="0"/>
                <a:ea typeface="Gotham Book" charset="0"/>
                <a:cs typeface="Gotham Book" charset="0"/>
              </a:rPr>
              <a:t>	</a:t>
            </a:r>
          </a:p>
          <a:p>
            <a:r>
              <a:rPr lang="en-US" sz="2800" dirty="0">
                <a:solidFill>
                  <a:schemeClr val="tx1"/>
                </a:solidFill>
                <a:latin typeface="Gotham Book" charset="0"/>
                <a:ea typeface="Gotham Book" charset="0"/>
                <a:cs typeface="Gotham Book" charset="0"/>
              </a:rPr>
              <a:t>Johnny Appleseed, RA, LEED AP O+M, GPRO: O&amp;M</a:t>
            </a:r>
          </a:p>
          <a:p>
            <a:r>
              <a:rPr lang="en-US" sz="2800" dirty="0">
                <a:solidFill>
                  <a:schemeClr val="tx1"/>
                </a:solidFill>
                <a:latin typeface="Gotham Book" charset="0"/>
                <a:ea typeface="Gotham Book" charset="0"/>
                <a:cs typeface="Gotham Book" charset="0"/>
              </a:rPr>
              <a:t>Title</a:t>
            </a:r>
          </a:p>
          <a:p>
            <a:r>
              <a:rPr lang="en-US" sz="2800" dirty="0">
                <a:solidFill>
                  <a:schemeClr val="tx1"/>
                </a:solidFill>
                <a:latin typeface="Gotham Book" charset="0"/>
                <a:ea typeface="Gotham Book" charset="0"/>
                <a:cs typeface="Gotham Book" charset="0"/>
              </a:rPr>
              <a:t>Company</a:t>
            </a:r>
          </a:p>
        </p:txBody>
      </p:sp>
    </p:spTree>
    <p:extLst>
      <p:ext uri="{BB962C8B-B14F-4D97-AF65-F5344CB8AC3E}">
        <p14:creationId xmlns:p14="http://schemas.microsoft.com/office/powerpoint/2010/main" val="336243980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586509" y="1703303"/>
            <a:ext cx="7472219" cy="457505"/>
          </a:xfrm>
          <a:prstGeom prst="rect">
            <a:avLst/>
          </a:prstGeom>
        </p:spPr>
        <p:txBody>
          <a:bodyPr vert="horz" lIns="0" tIns="0" rIns="0" bIns="0" anchor="t" anchorCtr="0"/>
          <a:lstStyle>
            <a:lvl1pPr algn="l" rtl="0" eaLnBrk="0" fontAlgn="base" hangingPunct="0">
              <a:spcBef>
                <a:spcPct val="0"/>
              </a:spcBef>
              <a:spcAft>
                <a:spcPct val="0"/>
              </a:spcAft>
              <a:defRPr sz="6000" b="0" i="0" cap="all">
                <a:solidFill>
                  <a:schemeClr val="bg1"/>
                </a:solidFill>
                <a:latin typeface="Gotham Bold" pitchFamily="50" charset="0"/>
                <a:ea typeface="+mj-ea"/>
                <a:cs typeface="Gotham Bold" pitchFamily="50" charset="0"/>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092"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186"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279"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373"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a:lstStyle>
          <a:p>
            <a:r>
              <a:rPr lang="en-US" sz="3600" kern="0" dirty="0">
                <a:latin typeface="Gotham Bold"/>
                <a:cs typeface="Gotham Bold"/>
              </a:rPr>
              <a:t>FAQs</a:t>
            </a:r>
            <a:endParaRPr lang="en-US" sz="3600" kern="0" dirty="0">
              <a:solidFill>
                <a:srgbClr val="000000"/>
              </a:solidFill>
              <a:latin typeface="Gotham Bold"/>
              <a:cs typeface="Gotham Bold"/>
            </a:endParaRPr>
          </a:p>
        </p:txBody>
      </p:sp>
      <p:sp>
        <p:nvSpPr>
          <p:cNvPr id="5" name="Title 3"/>
          <p:cNvSpPr txBox="1">
            <a:spLocks/>
          </p:cNvSpPr>
          <p:nvPr/>
        </p:nvSpPr>
        <p:spPr>
          <a:xfrm>
            <a:off x="588812" y="2322443"/>
            <a:ext cx="10858550" cy="3992924"/>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3200" i="1" dirty="0">
                <a:solidFill>
                  <a:schemeClr val="tx1"/>
                </a:solidFill>
                <a:latin typeface="Gotham Book" charset="0"/>
                <a:ea typeface="Gotham Book" charset="0"/>
                <a:cs typeface="Gotham Book" charset="0"/>
              </a:rPr>
              <a:t>Are there any prerequisites?</a:t>
            </a:r>
          </a:p>
          <a:p>
            <a:r>
              <a:rPr lang="en-US" sz="3200" dirty="0">
                <a:solidFill>
                  <a:schemeClr val="tx1"/>
                </a:solidFill>
                <a:latin typeface="Gotham Book" charset="0"/>
                <a:ea typeface="Gotham Book" charset="0"/>
                <a:cs typeface="Gotham Book" charset="0"/>
              </a:rPr>
              <a:t>	</a:t>
            </a:r>
          </a:p>
          <a:p>
            <a:r>
              <a:rPr lang="en-US" sz="2800" dirty="0">
                <a:solidFill>
                  <a:schemeClr val="tx1"/>
                </a:solidFill>
                <a:latin typeface="Gotham Book" charset="0"/>
                <a:ea typeface="Gotham Book" charset="0"/>
                <a:cs typeface="Gotham Book" charset="0"/>
              </a:rPr>
              <a:t>There are no prerequisites to take GPRO; however, all courses assume prior knowledge in the respective trade, except GPRO Fundamentals of Building Green, which is appropriate for a range of audiences.</a:t>
            </a:r>
          </a:p>
        </p:txBody>
      </p:sp>
    </p:spTree>
    <p:extLst>
      <p:ext uri="{BB962C8B-B14F-4D97-AF65-F5344CB8AC3E}">
        <p14:creationId xmlns:p14="http://schemas.microsoft.com/office/powerpoint/2010/main" val="8107910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586509" y="1703303"/>
            <a:ext cx="7472219" cy="457505"/>
          </a:xfrm>
          <a:prstGeom prst="rect">
            <a:avLst/>
          </a:prstGeom>
        </p:spPr>
        <p:txBody>
          <a:bodyPr vert="horz" lIns="0" tIns="0" rIns="0" bIns="0" anchor="t" anchorCtr="0"/>
          <a:lstStyle>
            <a:lvl1pPr algn="l" rtl="0" eaLnBrk="0" fontAlgn="base" hangingPunct="0">
              <a:spcBef>
                <a:spcPct val="0"/>
              </a:spcBef>
              <a:spcAft>
                <a:spcPct val="0"/>
              </a:spcAft>
              <a:defRPr sz="6000" b="0" i="0" cap="all">
                <a:solidFill>
                  <a:schemeClr val="bg1"/>
                </a:solidFill>
                <a:latin typeface="Gotham Bold" pitchFamily="50" charset="0"/>
                <a:ea typeface="+mj-ea"/>
                <a:cs typeface="Gotham Bold" pitchFamily="50" charset="0"/>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092"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186"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279"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373"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a:lstStyle>
          <a:p>
            <a:r>
              <a:rPr lang="en-US" sz="3600" kern="0" dirty="0">
                <a:latin typeface="Gotham Bold"/>
                <a:cs typeface="Gotham Bold"/>
              </a:rPr>
              <a:t>FAQs</a:t>
            </a:r>
            <a:endParaRPr lang="en-US" sz="3600" kern="0" dirty="0">
              <a:solidFill>
                <a:srgbClr val="000000"/>
              </a:solidFill>
              <a:latin typeface="Gotham Bold"/>
              <a:cs typeface="Gotham Bold"/>
            </a:endParaRPr>
          </a:p>
        </p:txBody>
      </p:sp>
      <p:sp>
        <p:nvSpPr>
          <p:cNvPr id="5" name="Title 3"/>
          <p:cNvSpPr txBox="1">
            <a:spLocks/>
          </p:cNvSpPr>
          <p:nvPr/>
        </p:nvSpPr>
        <p:spPr>
          <a:xfrm>
            <a:off x="588812" y="2322443"/>
            <a:ext cx="10858550" cy="3992924"/>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3200" i="1" dirty="0">
                <a:solidFill>
                  <a:schemeClr val="tx1"/>
                </a:solidFill>
                <a:latin typeface="Gotham Book" charset="0"/>
                <a:ea typeface="Gotham Book" charset="0"/>
                <a:cs typeface="Gotham Book" charset="0"/>
              </a:rPr>
              <a:t>Are continuing education units (CEUs) available for GPRO courses?</a:t>
            </a:r>
          </a:p>
          <a:p>
            <a:r>
              <a:rPr lang="en-US" sz="3200" dirty="0">
                <a:solidFill>
                  <a:schemeClr val="tx1"/>
                </a:solidFill>
                <a:latin typeface="Gotham Book" charset="0"/>
                <a:ea typeface="Gotham Book" charset="0"/>
                <a:cs typeface="Gotham Book" charset="0"/>
              </a:rPr>
              <a:t>	</a:t>
            </a:r>
            <a:endParaRPr lang="en-US" sz="2800" dirty="0"/>
          </a:p>
        </p:txBody>
      </p:sp>
      <p:graphicFrame>
        <p:nvGraphicFramePr>
          <p:cNvPr id="2" name="Table 1"/>
          <p:cNvGraphicFramePr>
            <a:graphicFrameLocks noGrp="1"/>
          </p:cNvGraphicFramePr>
          <p:nvPr/>
        </p:nvGraphicFramePr>
        <p:xfrm>
          <a:off x="5748063" y="3794359"/>
          <a:ext cx="5391336" cy="2131878"/>
        </p:xfrm>
        <a:graphic>
          <a:graphicData uri="http://schemas.openxmlformats.org/drawingml/2006/table">
            <a:tbl>
              <a:tblPr firstRow="1" bandRow="1">
                <a:tableStyleId>{5C22544A-7EE6-4342-B048-85BDC9FD1C3A}</a:tableStyleId>
              </a:tblPr>
              <a:tblGrid>
                <a:gridCol w="4187155">
                  <a:extLst>
                    <a:ext uri="{9D8B030D-6E8A-4147-A177-3AD203B41FA5}">
                      <a16:colId xmlns:a16="http://schemas.microsoft.com/office/drawing/2014/main" val="20000"/>
                    </a:ext>
                  </a:extLst>
                </a:gridCol>
                <a:gridCol w="1204181">
                  <a:extLst>
                    <a:ext uri="{9D8B030D-6E8A-4147-A177-3AD203B41FA5}">
                      <a16:colId xmlns:a16="http://schemas.microsoft.com/office/drawing/2014/main" val="20001"/>
                    </a:ext>
                  </a:extLst>
                </a:gridCol>
              </a:tblGrid>
              <a:tr h="355313">
                <a:tc>
                  <a:txBody>
                    <a:bodyPr/>
                    <a:lstStyle/>
                    <a:p>
                      <a:r>
                        <a:rPr lang="en-US" sz="1600" b="0" i="0" dirty="0">
                          <a:solidFill>
                            <a:srgbClr val="B1CF3E"/>
                          </a:solidFill>
                          <a:latin typeface="Gotham Medium" pitchFamily="2" charset="77"/>
                          <a:ea typeface="Gotham Book" charset="0"/>
                          <a:cs typeface="Gotham Book" charset="0"/>
                        </a:rPr>
                        <a:t>Fundamentals of Building Green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dirty="0">
                          <a:solidFill>
                            <a:schemeClr val="tx1"/>
                          </a:solidFill>
                          <a:latin typeface="Gotham Medium" charset="0"/>
                          <a:ea typeface="Gotham Medium" charset="0"/>
                          <a:cs typeface="Gotham Medium" charset="0"/>
                        </a:rPr>
                        <a:t>4 CEUs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55313">
                <a:tc>
                  <a:txBody>
                    <a:bodyPr/>
                    <a:lstStyle/>
                    <a:p>
                      <a:r>
                        <a:rPr lang="en-US" sz="1600" b="0" i="0" dirty="0">
                          <a:solidFill>
                            <a:srgbClr val="FED32E"/>
                          </a:solidFill>
                          <a:latin typeface="Gotham Medium" pitchFamily="2" charset="77"/>
                          <a:ea typeface="Gotham Book" charset="0"/>
                          <a:cs typeface="Gotham Book" charset="0"/>
                        </a:rPr>
                        <a:t>Construction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dirty="0">
                          <a:solidFill>
                            <a:schemeClr val="tx1"/>
                          </a:solidFill>
                          <a:latin typeface="Gotham Medium" charset="0"/>
                          <a:ea typeface="Gotham Medium" charset="0"/>
                          <a:cs typeface="Gotham Medium" charset="0"/>
                        </a:rPr>
                        <a:t>10 CEUs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55313">
                <a:tc>
                  <a:txBody>
                    <a:bodyPr/>
                    <a:lstStyle/>
                    <a:p>
                      <a:r>
                        <a:rPr lang="en-US" sz="1600" b="0" i="0" dirty="0">
                          <a:solidFill>
                            <a:srgbClr val="ED463E"/>
                          </a:solidFill>
                          <a:latin typeface="Gotham Medium" pitchFamily="2" charset="77"/>
                          <a:ea typeface="Gotham Book" charset="0"/>
                          <a:cs typeface="Gotham Book" charset="0"/>
                        </a:rPr>
                        <a:t>Electrical Systems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dirty="0">
                          <a:solidFill>
                            <a:schemeClr val="tx1"/>
                          </a:solidFill>
                          <a:latin typeface="Gotham Medium" charset="0"/>
                          <a:ea typeface="Gotham Medium" charset="0"/>
                          <a:cs typeface="Gotham Medium" charset="0"/>
                        </a:rPr>
                        <a:t>10 CEUs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55313">
                <a:tc>
                  <a:txBody>
                    <a:bodyPr/>
                    <a:lstStyle/>
                    <a:p>
                      <a:r>
                        <a:rPr lang="en-US" sz="1600" b="1" i="0" dirty="0">
                          <a:solidFill>
                            <a:srgbClr val="1292CD"/>
                          </a:solidFill>
                          <a:latin typeface="Gotham Book" charset="0"/>
                          <a:ea typeface="Gotham Book" charset="0"/>
                          <a:cs typeface="Gotham Book" charset="0"/>
                        </a:rPr>
                        <a:t>Plumbing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dirty="0">
                          <a:solidFill>
                            <a:schemeClr val="tx1"/>
                          </a:solidFill>
                          <a:latin typeface="Gotham Medium" charset="0"/>
                          <a:ea typeface="Gotham Medium" charset="0"/>
                          <a:cs typeface="Gotham Medium" charset="0"/>
                        </a:rPr>
                        <a:t>10</a:t>
                      </a:r>
                      <a:r>
                        <a:rPr lang="en-US" sz="1600" b="0" i="0" baseline="0" dirty="0">
                          <a:solidFill>
                            <a:schemeClr val="tx1"/>
                          </a:solidFill>
                          <a:latin typeface="Gotham Medium" charset="0"/>
                          <a:ea typeface="Gotham Medium" charset="0"/>
                          <a:cs typeface="Gotham Medium" charset="0"/>
                        </a:rPr>
                        <a:t> CEUs</a:t>
                      </a:r>
                      <a:endParaRPr lang="en-US" sz="1600" b="0" i="0" dirty="0">
                        <a:solidFill>
                          <a:schemeClr val="tx1"/>
                        </a:solidFill>
                        <a:latin typeface="Gotham Medium" charset="0"/>
                        <a:ea typeface="Gotham Medium" charset="0"/>
                        <a:cs typeface="Gotham Medium"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55313">
                <a:tc>
                  <a:txBody>
                    <a:bodyPr/>
                    <a:lstStyle/>
                    <a:p>
                      <a:r>
                        <a:rPr lang="en-US" sz="1600" b="0" i="0" dirty="0">
                          <a:solidFill>
                            <a:srgbClr val="1E3E91"/>
                          </a:solidFill>
                          <a:latin typeface="Gotham Medium" pitchFamily="2" charset="77"/>
                          <a:ea typeface="Gotham Book" charset="0"/>
                          <a:cs typeface="Gotham Book" charset="0"/>
                        </a:rPr>
                        <a:t>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dirty="0">
                          <a:solidFill>
                            <a:schemeClr val="tx1"/>
                          </a:solidFill>
                          <a:latin typeface="Gotham Medium" charset="0"/>
                          <a:ea typeface="Gotham Medium" charset="0"/>
                          <a:cs typeface="Gotham Medium" charset="0"/>
                        </a:rPr>
                        <a:t>12 CEUs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55313">
                <a:tc>
                  <a:txBody>
                    <a:bodyPr/>
                    <a:lstStyle/>
                    <a:p>
                      <a:r>
                        <a:rPr lang="en-US" sz="1600" b="0" i="0" dirty="0">
                          <a:solidFill>
                            <a:srgbClr val="10978E"/>
                          </a:solidFill>
                          <a:latin typeface="Gotham Medium" pitchFamily="2" charset="77"/>
                          <a:ea typeface="Gotham Book" charset="0"/>
                          <a:cs typeface="Gotham Book" charset="0"/>
                        </a:rPr>
                        <a:t>Operations &amp; Maintenance Essentials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0" dirty="0">
                          <a:solidFill>
                            <a:schemeClr val="tx1"/>
                          </a:solidFill>
                          <a:latin typeface="Gotham Medium" charset="0"/>
                          <a:ea typeface="Gotham Medium" charset="0"/>
                          <a:cs typeface="Gotham Medium" charset="0"/>
                        </a:rPr>
                        <a:t>12 CEUs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6" name="Title 3"/>
          <p:cNvSpPr txBox="1">
            <a:spLocks/>
          </p:cNvSpPr>
          <p:nvPr/>
        </p:nvSpPr>
        <p:spPr>
          <a:xfrm>
            <a:off x="590793" y="3794357"/>
            <a:ext cx="4849308" cy="1321653"/>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800" dirty="0">
                <a:solidFill>
                  <a:schemeClr val="tx1"/>
                </a:solidFill>
                <a:latin typeface="Gotham Book" charset="0"/>
                <a:ea typeface="Gotham Book" charset="0"/>
                <a:cs typeface="Gotham Book" charset="0"/>
              </a:rPr>
              <a:t>Yes, GBCI, AIA, and PDH credits are available for all GPRO courses, based on the number of curriculum hours.</a:t>
            </a:r>
            <a:endParaRPr lang="en-US" sz="2800" dirty="0"/>
          </a:p>
        </p:txBody>
      </p:sp>
    </p:spTree>
    <p:extLst>
      <p:ext uri="{BB962C8B-B14F-4D97-AF65-F5344CB8AC3E}">
        <p14:creationId xmlns:p14="http://schemas.microsoft.com/office/powerpoint/2010/main" val="349783387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509" y="1703303"/>
            <a:ext cx="10757766" cy="457505"/>
          </a:xfrm>
          <a:prstGeom prst="rect">
            <a:avLst/>
          </a:prstGeom>
        </p:spPr>
        <p:txBody>
          <a:bodyPr/>
          <a:lstStyle/>
          <a:p>
            <a:r>
              <a:rPr lang="en-US" dirty="0">
                <a:latin typeface="Gotham Medium" pitchFamily="2" charset="77"/>
                <a:cs typeface="Gotham Bold"/>
              </a:rPr>
              <a:t>EDUCATION AT URBAN GREEN</a:t>
            </a:r>
            <a:endParaRPr lang="en-US" dirty="0">
              <a:solidFill>
                <a:srgbClr val="000000"/>
              </a:solidFill>
              <a:latin typeface="Gotham Medium" pitchFamily="2" charset="77"/>
              <a:cs typeface="Gotham Bold"/>
            </a:endParaRPr>
          </a:p>
        </p:txBody>
      </p:sp>
      <p:sp>
        <p:nvSpPr>
          <p:cNvPr id="16" name="Title 3"/>
          <p:cNvSpPr txBox="1">
            <a:spLocks/>
          </p:cNvSpPr>
          <p:nvPr/>
        </p:nvSpPr>
        <p:spPr>
          <a:xfrm>
            <a:off x="588812" y="2322443"/>
            <a:ext cx="10858550" cy="3992924"/>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marL="457200" lvl="0" indent="-457200">
              <a:buFont typeface="Arial" charset="0"/>
              <a:buChar char="•"/>
            </a:pPr>
            <a:r>
              <a:rPr lang="en-US" sz="2800" dirty="0">
                <a:solidFill>
                  <a:schemeClr val="tx1"/>
                </a:solidFill>
                <a:latin typeface="Gotham Book" charset="0"/>
                <a:ea typeface="Gotham Book" charset="0"/>
                <a:cs typeface="Gotham Book" charset="0"/>
              </a:rPr>
              <a:t>Education Team roles/responsibilities</a:t>
            </a:r>
          </a:p>
          <a:p>
            <a:pPr lvl="0"/>
            <a:endParaRPr lang="en-US" sz="2800" dirty="0">
              <a:solidFill>
                <a:schemeClr val="tx1"/>
              </a:solidFill>
              <a:latin typeface="Gotham Book" charset="0"/>
              <a:ea typeface="Gotham Book" charset="0"/>
              <a:cs typeface="Gotham Book" charset="0"/>
            </a:endParaRPr>
          </a:p>
          <a:p>
            <a:pPr marL="457200" lvl="0" indent="-457200">
              <a:buFont typeface="Arial" charset="0"/>
              <a:buChar char="•"/>
            </a:pPr>
            <a:r>
              <a:rPr lang="en-US" sz="2800" dirty="0">
                <a:solidFill>
                  <a:schemeClr val="tx1"/>
                </a:solidFill>
                <a:latin typeface="Gotham Book" charset="0"/>
                <a:ea typeface="Gotham Book" charset="0"/>
                <a:cs typeface="Gotham Book" charset="0"/>
              </a:rPr>
              <a:t>GPRO news and expected education updates </a:t>
            </a:r>
          </a:p>
          <a:p>
            <a:pPr marL="457200" lvl="0" indent="-457200">
              <a:buFont typeface="Arial" charset="0"/>
              <a:buChar char="•"/>
            </a:pPr>
            <a:endParaRPr lang="en-US" sz="3600" dirty="0">
              <a:solidFill>
                <a:schemeClr val="tx1"/>
              </a:solidFill>
              <a:latin typeface="Gotham Book" charset="0"/>
              <a:ea typeface="Gotham Book" charset="0"/>
              <a:cs typeface="Gotham Book" charset="0"/>
            </a:endParaRPr>
          </a:p>
          <a:p>
            <a:pPr marL="457200" lvl="0" indent="-457200">
              <a:buFont typeface="Arial" charset="0"/>
              <a:buChar char="•"/>
            </a:pPr>
            <a:r>
              <a:rPr lang="en-US" sz="2800" dirty="0">
                <a:solidFill>
                  <a:schemeClr val="tx1"/>
                </a:solidFill>
                <a:latin typeface="Gotham Book" charset="0"/>
                <a:ea typeface="Gotham Book" charset="0"/>
                <a:cs typeface="Gotham Book" charset="0"/>
              </a:rPr>
              <a:t>Partner expectations and training projections</a:t>
            </a:r>
          </a:p>
          <a:p>
            <a:pPr marL="457200" lvl="0" indent="-457200">
              <a:buFont typeface="Arial" charset="0"/>
              <a:buChar char="•"/>
            </a:pPr>
            <a:endParaRPr lang="en-US" sz="2800" dirty="0">
              <a:solidFill>
                <a:schemeClr val="tx1"/>
              </a:solidFill>
              <a:latin typeface="Gotham Book" charset="0"/>
              <a:ea typeface="Gotham Book" charset="0"/>
              <a:cs typeface="Gotham Book" charset="0"/>
            </a:endParaRPr>
          </a:p>
          <a:p>
            <a:pPr marL="457200" lvl="0" indent="-457200">
              <a:buFont typeface="Arial" charset="0"/>
              <a:buChar char="•"/>
            </a:pPr>
            <a:endParaRPr lang="en-US" sz="2400" dirty="0">
              <a:solidFill>
                <a:schemeClr val="tx1"/>
              </a:solidFill>
              <a:latin typeface="Gotham Medium" pitchFamily="2" charset="77"/>
              <a:ea typeface="Gotham Book" charset="0"/>
              <a:cs typeface="Gotham Book" charset="0"/>
            </a:endParaRPr>
          </a:p>
        </p:txBody>
      </p:sp>
      <p:pic>
        <p:nvPicPr>
          <p:cNvPr id="3" name="Picture 2"/>
          <p:cNvPicPr>
            <a:picLocks noChangeAspect="1"/>
          </p:cNvPicPr>
          <p:nvPr/>
        </p:nvPicPr>
        <p:blipFill>
          <a:blip r:embed="rId3"/>
          <a:stretch>
            <a:fillRect/>
          </a:stretch>
        </p:blipFill>
        <p:spPr>
          <a:xfrm>
            <a:off x="176433" y="203642"/>
            <a:ext cx="4036752" cy="886116"/>
          </a:xfrm>
          <a:prstGeom prst="rect">
            <a:avLst/>
          </a:prstGeom>
        </p:spPr>
      </p:pic>
    </p:spTree>
    <p:extLst>
      <p:ext uri="{BB962C8B-B14F-4D97-AF65-F5344CB8AC3E}">
        <p14:creationId xmlns:p14="http://schemas.microsoft.com/office/powerpoint/2010/main" val="29294455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509" y="1703303"/>
            <a:ext cx="7472219" cy="457505"/>
          </a:xfrm>
          <a:prstGeom prst="rect">
            <a:avLst/>
          </a:prstGeom>
        </p:spPr>
        <p:txBody>
          <a:bodyPr/>
          <a:lstStyle/>
          <a:p>
            <a:r>
              <a:rPr lang="en-US" dirty="0">
                <a:latin typeface="Gotham Medium" pitchFamily="2" charset="77"/>
                <a:cs typeface="Gotham Bold"/>
              </a:rPr>
              <a:t>INSTRUCTOR AGREEMENTS</a:t>
            </a:r>
            <a:endParaRPr lang="en-US" dirty="0">
              <a:solidFill>
                <a:srgbClr val="000000"/>
              </a:solidFill>
              <a:latin typeface="Gotham Medium" pitchFamily="2" charset="77"/>
              <a:cs typeface="Gotham Bold"/>
            </a:endParaRPr>
          </a:p>
        </p:txBody>
      </p:sp>
      <p:sp>
        <p:nvSpPr>
          <p:cNvPr id="16" name="Title 3"/>
          <p:cNvSpPr txBox="1">
            <a:spLocks/>
          </p:cNvSpPr>
          <p:nvPr/>
        </p:nvSpPr>
        <p:spPr>
          <a:xfrm>
            <a:off x="588812" y="2322443"/>
            <a:ext cx="10858550" cy="3992924"/>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marL="457200" lvl="0" indent="-457200">
              <a:buFont typeface="Arial" charset="0"/>
              <a:buChar char="•"/>
            </a:pPr>
            <a:r>
              <a:rPr lang="en-US" sz="2800" dirty="0">
                <a:solidFill>
                  <a:schemeClr val="tx1"/>
                </a:solidFill>
                <a:latin typeface="Gotham Book" charset="0"/>
                <a:ea typeface="Gotham Book" charset="0"/>
                <a:cs typeface="Gotham Book" charset="0"/>
              </a:rPr>
              <a:t>Debrief Instructor Training Session (if applicable)</a:t>
            </a:r>
          </a:p>
          <a:p>
            <a:pPr lvl="0"/>
            <a:endParaRPr lang="en-US" sz="2800" dirty="0">
              <a:solidFill>
                <a:schemeClr val="tx1"/>
              </a:solidFill>
              <a:latin typeface="Gotham Book" charset="0"/>
              <a:ea typeface="Gotham Book" charset="0"/>
              <a:cs typeface="Gotham Book" charset="0"/>
            </a:endParaRPr>
          </a:p>
          <a:p>
            <a:pPr marL="457200" lvl="0" indent="-457200">
              <a:buFont typeface="Arial" charset="0"/>
              <a:buChar char="•"/>
            </a:pPr>
            <a:r>
              <a:rPr lang="en-US" sz="2800" dirty="0">
                <a:solidFill>
                  <a:schemeClr val="tx1"/>
                </a:solidFill>
                <a:latin typeface="Gotham Book" charset="0"/>
                <a:ea typeface="Gotham Book" charset="0"/>
                <a:cs typeface="Gotham Book" charset="0"/>
              </a:rPr>
              <a:t>Instructor Training Follow-Up</a:t>
            </a:r>
          </a:p>
          <a:p>
            <a:pPr marL="912813" lvl="1" indent="-457200" algn="l">
              <a:buFont typeface="Arial" charset="0"/>
              <a:buChar char="•"/>
            </a:pPr>
            <a:r>
              <a:rPr lang="en-US" sz="2400" dirty="0">
                <a:solidFill>
                  <a:schemeClr val="tx1"/>
                </a:solidFill>
                <a:latin typeface="Gotham Book" charset="0"/>
                <a:ea typeface="Gotham Book" charset="0"/>
                <a:cs typeface="Gotham Book" charset="0"/>
              </a:rPr>
              <a:t>Urban Green will reach out to instructors directly to obtain signed copies of the </a:t>
            </a:r>
            <a:r>
              <a:rPr lang="en-US" sz="2400" dirty="0">
                <a:solidFill>
                  <a:schemeClr val="tx1"/>
                </a:solidFill>
                <a:latin typeface="Gotham Medium" pitchFamily="2" charset="77"/>
                <a:ea typeface="Gotham Book" charset="0"/>
                <a:cs typeface="Gotham Book" charset="0"/>
              </a:rPr>
              <a:t>GPRO Certified Instructor Agreement</a:t>
            </a:r>
          </a:p>
          <a:p>
            <a:pPr marL="912813" lvl="1" indent="-457200" algn="l">
              <a:buFont typeface="Arial" charset="0"/>
              <a:buChar char="•"/>
            </a:pPr>
            <a:endParaRPr lang="en-US" sz="2400" dirty="0">
              <a:latin typeface="Gotham Book Regular" pitchFamily="2" charset="77"/>
              <a:ea typeface="Gotham Book" charset="0"/>
              <a:cs typeface="Gotham Book" charset="0"/>
            </a:endParaRPr>
          </a:p>
          <a:p>
            <a:pPr marL="912813" lvl="1" indent="-457200" algn="l">
              <a:buFont typeface="Arial" charset="0"/>
              <a:buChar char="•"/>
            </a:pPr>
            <a:r>
              <a:rPr lang="en-US" sz="2400" dirty="0">
                <a:latin typeface="Gotham Book Regular" pitchFamily="2" charset="77"/>
                <a:ea typeface="Gotham Book" charset="0"/>
                <a:cs typeface="Gotham Book" charset="0"/>
              </a:rPr>
              <a:t>Instructors </a:t>
            </a:r>
            <a:r>
              <a:rPr lang="en-US" sz="2400" u="sng" dirty="0">
                <a:latin typeface="Gotham Book Regular" pitchFamily="2" charset="77"/>
                <a:ea typeface="Gotham Book" charset="0"/>
                <a:cs typeface="Gotham Book" charset="0"/>
              </a:rPr>
              <a:t>must sign this Agreement</a:t>
            </a:r>
            <a:r>
              <a:rPr lang="en-US" sz="2400" dirty="0">
                <a:latin typeface="Gotham Book Regular" pitchFamily="2" charset="77"/>
                <a:ea typeface="Gotham Book" charset="0"/>
                <a:cs typeface="Gotham Book" charset="0"/>
              </a:rPr>
              <a:t> to gain access to their teaching materials</a:t>
            </a:r>
          </a:p>
          <a:p>
            <a:pPr marL="912813" lvl="1" indent="-457200" algn="l">
              <a:buFont typeface="Arial" charset="0"/>
              <a:buChar char="•"/>
            </a:pPr>
            <a:endParaRPr lang="en-US" sz="2400" dirty="0">
              <a:latin typeface="Gotham Book Regular" pitchFamily="2" charset="77"/>
              <a:ea typeface="Gotham Book" charset="0"/>
              <a:cs typeface="Gotham Book" charset="0"/>
            </a:endParaRPr>
          </a:p>
          <a:p>
            <a:pPr marL="912813" lvl="1" indent="-457200" algn="l">
              <a:buFont typeface="Arial" charset="0"/>
              <a:buChar char="•"/>
            </a:pPr>
            <a:r>
              <a:rPr lang="en-US" sz="2400" dirty="0">
                <a:latin typeface="Gotham Book Regular" pitchFamily="2" charset="77"/>
                <a:ea typeface="Gotham Book" charset="0"/>
                <a:cs typeface="Gotham Book" charset="0"/>
              </a:rPr>
              <a:t>Teaching materials are on the GPRO Website’s </a:t>
            </a:r>
            <a:r>
              <a:rPr lang="en-US" sz="2400" dirty="0">
                <a:latin typeface="Gotham Medium" pitchFamily="2" charset="77"/>
                <a:ea typeface="Gotham Book" charset="0"/>
                <a:cs typeface="Gotham Book" charset="0"/>
                <a:hlinkClick r:id="rId3"/>
              </a:rPr>
              <a:t>Instructor Portal</a:t>
            </a:r>
            <a:endParaRPr lang="en-US" sz="2400" dirty="0">
              <a:solidFill>
                <a:schemeClr val="tx1"/>
              </a:solidFill>
              <a:latin typeface="Gotham Medium" pitchFamily="2" charset="77"/>
              <a:ea typeface="Gotham Book" charset="0"/>
              <a:cs typeface="Gotham Book" charset="0"/>
            </a:endParaRPr>
          </a:p>
        </p:txBody>
      </p:sp>
      <p:pic>
        <p:nvPicPr>
          <p:cNvPr id="3" name="Picture 2"/>
          <p:cNvPicPr>
            <a:picLocks noChangeAspect="1"/>
          </p:cNvPicPr>
          <p:nvPr/>
        </p:nvPicPr>
        <p:blipFill>
          <a:blip r:embed="rId4"/>
          <a:stretch>
            <a:fillRect/>
          </a:stretch>
        </p:blipFill>
        <p:spPr>
          <a:xfrm>
            <a:off x="176433" y="203642"/>
            <a:ext cx="4036752" cy="886116"/>
          </a:xfrm>
          <a:prstGeom prst="rect">
            <a:avLst/>
          </a:prstGeom>
        </p:spPr>
      </p:pic>
    </p:spTree>
    <p:extLst>
      <p:ext uri="{BB962C8B-B14F-4D97-AF65-F5344CB8AC3E}">
        <p14:creationId xmlns:p14="http://schemas.microsoft.com/office/powerpoint/2010/main" val="428231213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509" y="1703303"/>
            <a:ext cx="7472219" cy="457505"/>
          </a:xfrm>
          <a:prstGeom prst="rect">
            <a:avLst/>
          </a:prstGeom>
        </p:spPr>
        <p:txBody>
          <a:bodyPr/>
          <a:lstStyle/>
          <a:p>
            <a:r>
              <a:rPr lang="en-US" dirty="0">
                <a:latin typeface="Gotham Medium" pitchFamily="2" charset="77"/>
                <a:cs typeface="Gotham Bold"/>
              </a:rPr>
              <a:t>PUBLIC VS. PRIVATE CLASSES</a:t>
            </a:r>
            <a:endParaRPr lang="en-US" dirty="0">
              <a:solidFill>
                <a:srgbClr val="000000"/>
              </a:solidFill>
              <a:latin typeface="Gotham Medium" pitchFamily="2" charset="77"/>
              <a:cs typeface="Gotham Bold"/>
            </a:endParaRPr>
          </a:p>
        </p:txBody>
      </p:sp>
      <p:pic>
        <p:nvPicPr>
          <p:cNvPr id="8" name="Picture 7"/>
          <p:cNvPicPr>
            <a:picLocks noChangeAspect="1"/>
          </p:cNvPicPr>
          <p:nvPr/>
        </p:nvPicPr>
        <p:blipFill>
          <a:blip r:embed="rId3"/>
          <a:stretch>
            <a:fillRect/>
          </a:stretch>
        </p:blipFill>
        <p:spPr>
          <a:xfrm>
            <a:off x="176433" y="203642"/>
            <a:ext cx="4036752" cy="886116"/>
          </a:xfrm>
          <a:prstGeom prst="rect">
            <a:avLst/>
          </a:prstGeom>
        </p:spPr>
      </p:pic>
      <p:sp>
        <p:nvSpPr>
          <p:cNvPr id="2" name="TextBox 1">
            <a:extLst>
              <a:ext uri="{FF2B5EF4-FFF2-40B4-BE49-F238E27FC236}">
                <a16:creationId xmlns:a16="http://schemas.microsoft.com/office/drawing/2014/main" id="{FD76D0C1-BA71-0E40-89D6-05F4A19A8809}"/>
              </a:ext>
            </a:extLst>
          </p:cNvPr>
          <p:cNvSpPr txBox="1"/>
          <p:nvPr/>
        </p:nvSpPr>
        <p:spPr>
          <a:xfrm>
            <a:off x="586508" y="2160808"/>
            <a:ext cx="10140631" cy="2893100"/>
          </a:xfrm>
          <a:prstGeom prst="rect">
            <a:avLst/>
          </a:prstGeom>
          <a:noFill/>
        </p:spPr>
        <p:txBody>
          <a:bodyPr wrap="square" rtlCol="0">
            <a:spAutoFit/>
          </a:bodyPr>
          <a:lstStyle/>
          <a:p>
            <a:pPr marL="457200" indent="-457200" algn="l">
              <a:buFont typeface="Arial" panose="020B0604020202020204" pitchFamily="34" charset="0"/>
              <a:buChar char="•"/>
            </a:pPr>
            <a:r>
              <a:rPr lang="en-US" sz="2600" dirty="0">
                <a:latin typeface="Gotham Medium" pitchFamily="2" charset="77"/>
              </a:rPr>
              <a:t>Private Course Series: </a:t>
            </a:r>
            <a:r>
              <a:rPr lang="en-US" sz="2600" dirty="0">
                <a:latin typeface="Gotham Book Regular" pitchFamily="2" charset="77"/>
              </a:rPr>
              <a:t>Partner plans a class with a private company or organization</a:t>
            </a:r>
          </a:p>
          <a:p>
            <a:pPr algn="l"/>
            <a:endParaRPr lang="en-US" sz="2600" dirty="0">
              <a:latin typeface="Gotham Medium" pitchFamily="2" charset="77"/>
            </a:endParaRPr>
          </a:p>
          <a:p>
            <a:pPr marL="457200" indent="-457200" algn="l">
              <a:buFont typeface="Arial" panose="020B0604020202020204" pitchFamily="34" charset="0"/>
              <a:buChar char="•"/>
            </a:pPr>
            <a:r>
              <a:rPr lang="en-US" sz="2600" dirty="0">
                <a:latin typeface="Gotham Medium" pitchFamily="2" charset="77"/>
              </a:rPr>
              <a:t>Public Course Series: </a:t>
            </a:r>
            <a:r>
              <a:rPr lang="en-US" sz="2600" dirty="0">
                <a:latin typeface="Gotham Book Regular" pitchFamily="2" charset="77"/>
              </a:rPr>
              <a:t>Partner hosts a class open to the community and advertises it to fill seats</a:t>
            </a:r>
          </a:p>
          <a:p>
            <a:pPr algn="l"/>
            <a:endParaRPr lang="en-US" sz="2600" dirty="0">
              <a:latin typeface="Gotham Book Regular" pitchFamily="2" charset="77"/>
            </a:endParaRPr>
          </a:p>
          <a:p>
            <a:pPr algn="l"/>
            <a:endParaRPr lang="en-US" sz="2600" dirty="0">
              <a:latin typeface="Gotham Book Regular" pitchFamily="2" charset="77"/>
            </a:endParaRPr>
          </a:p>
        </p:txBody>
      </p:sp>
    </p:spTree>
    <p:extLst>
      <p:ext uri="{BB962C8B-B14F-4D97-AF65-F5344CB8AC3E}">
        <p14:creationId xmlns:p14="http://schemas.microsoft.com/office/powerpoint/2010/main" val="41664317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13EA09-5566-BE4F-B0C3-429935E95E89}"/>
              </a:ext>
            </a:extLst>
          </p:cNvPr>
          <p:cNvSpPr>
            <a:spLocks noGrp="1"/>
          </p:cNvSpPr>
          <p:nvPr>
            <p:ph type="title"/>
          </p:nvPr>
        </p:nvSpPr>
        <p:spPr>
          <a:xfrm>
            <a:off x="982294" y="215698"/>
            <a:ext cx="9867676" cy="457505"/>
          </a:xfrm>
          <a:prstGeom prst="rect">
            <a:avLst/>
          </a:prstGeom>
        </p:spPr>
        <p:txBody>
          <a:bodyPr/>
          <a:lstStyle/>
          <a:p>
            <a:r>
              <a:rPr lang="en-US" dirty="0">
                <a:solidFill>
                  <a:schemeClr val="tx1"/>
                </a:solidFill>
                <a:latin typeface="Gotham Medium" pitchFamily="2" charset="77"/>
                <a:cs typeface="Gotham Bold"/>
              </a:rPr>
              <a:t>PROGRAM LAUNCH EXAMPLE TIMELINE </a:t>
            </a:r>
          </a:p>
        </p:txBody>
      </p:sp>
      <p:graphicFrame>
        <p:nvGraphicFramePr>
          <p:cNvPr id="5" name="Table 4">
            <a:extLst>
              <a:ext uri="{FF2B5EF4-FFF2-40B4-BE49-F238E27FC236}">
                <a16:creationId xmlns:a16="http://schemas.microsoft.com/office/drawing/2014/main" id="{ED8401CC-D645-B543-AD58-F2086D1C840E}"/>
              </a:ext>
            </a:extLst>
          </p:cNvPr>
          <p:cNvGraphicFramePr>
            <a:graphicFrameLocks noGrp="1"/>
          </p:cNvGraphicFramePr>
          <p:nvPr>
            <p:extLst>
              <p:ext uri="{D42A27DB-BD31-4B8C-83A1-F6EECF244321}">
                <p14:modId xmlns:p14="http://schemas.microsoft.com/office/powerpoint/2010/main" val="768994642"/>
              </p:ext>
            </p:extLst>
          </p:nvPr>
        </p:nvGraphicFramePr>
        <p:xfrm>
          <a:off x="1180188" y="1063459"/>
          <a:ext cx="9669782" cy="5144449"/>
        </p:xfrm>
        <a:graphic>
          <a:graphicData uri="http://schemas.openxmlformats.org/drawingml/2006/table">
            <a:tbl>
              <a:tblPr firstRow="1" firstCol="1" bandRow="1">
                <a:tableStyleId>{073A0DAA-6AF3-43AB-8588-CEC1D06C72B9}</a:tableStyleId>
              </a:tblPr>
              <a:tblGrid>
                <a:gridCol w="1361365">
                  <a:extLst>
                    <a:ext uri="{9D8B030D-6E8A-4147-A177-3AD203B41FA5}">
                      <a16:colId xmlns:a16="http://schemas.microsoft.com/office/drawing/2014/main" val="4119547144"/>
                    </a:ext>
                  </a:extLst>
                </a:gridCol>
                <a:gridCol w="830297">
                  <a:extLst>
                    <a:ext uri="{9D8B030D-6E8A-4147-A177-3AD203B41FA5}">
                      <a16:colId xmlns:a16="http://schemas.microsoft.com/office/drawing/2014/main" val="4064455350"/>
                    </a:ext>
                  </a:extLst>
                </a:gridCol>
                <a:gridCol w="7478120">
                  <a:extLst>
                    <a:ext uri="{9D8B030D-6E8A-4147-A177-3AD203B41FA5}">
                      <a16:colId xmlns:a16="http://schemas.microsoft.com/office/drawing/2014/main" val="1805922671"/>
                    </a:ext>
                  </a:extLst>
                </a:gridCol>
              </a:tblGrid>
              <a:tr h="252727">
                <a:tc>
                  <a:txBody>
                    <a:bodyPr/>
                    <a:lstStyle/>
                    <a:p>
                      <a:pPr marL="0" marR="0" algn="l">
                        <a:spcBef>
                          <a:spcPts val="0"/>
                        </a:spcBef>
                        <a:spcAft>
                          <a:spcPts val="0"/>
                        </a:spcAft>
                      </a:pPr>
                      <a:r>
                        <a:rPr lang="en-US" sz="1600" b="0" i="0">
                          <a:solidFill>
                            <a:schemeClr val="tx1"/>
                          </a:solidFill>
                          <a:effectLst/>
                          <a:latin typeface="Gotham Medium" pitchFamily="2" charset="77"/>
                        </a:rPr>
                        <a:t>Date</a:t>
                      </a:r>
                      <a:endParaRPr lang="en-US" sz="1800" b="0" i="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600" b="0" i="0">
                          <a:solidFill>
                            <a:schemeClr val="tx1"/>
                          </a:solidFill>
                          <a:effectLst/>
                          <a:latin typeface="Gotham Medium" pitchFamily="2" charset="77"/>
                        </a:rPr>
                        <a:t>Owner</a:t>
                      </a:r>
                      <a:endParaRPr lang="en-US" sz="1800" b="0" i="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600" b="0" i="0" dirty="0">
                          <a:solidFill>
                            <a:schemeClr val="tx1"/>
                          </a:solidFill>
                          <a:effectLst/>
                          <a:latin typeface="Gotham Medium" pitchFamily="2" charset="77"/>
                        </a:rPr>
                        <a:t>Action Item</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0398671"/>
                  </a:ext>
                </a:extLst>
              </a:tr>
              <a:tr h="531362">
                <a:tc>
                  <a:txBody>
                    <a:bodyPr/>
                    <a:lstStyle/>
                    <a:p>
                      <a:pPr marL="0" marR="0" algn="l">
                        <a:spcBef>
                          <a:spcPts val="0"/>
                        </a:spcBef>
                        <a:spcAft>
                          <a:spcPts val="0"/>
                        </a:spcAft>
                      </a:pPr>
                      <a:r>
                        <a:rPr lang="en-US" sz="1200" b="0" i="0" dirty="0">
                          <a:solidFill>
                            <a:schemeClr val="tx1"/>
                          </a:solidFill>
                          <a:effectLst/>
                          <a:latin typeface="Gotham Medium" pitchFamily="2" charset="77"/>
                          <a:ea typeface="Calibri" panose="020F0502020204030204" pitchFamily="34" charset="0"/>
                          <a:cs typeface="Times New Roman" panose="02020603050405020304" pitchFamily="18" charset="0"/>
                        </a:rPr>
                        <a:t>12 Weeks</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UGC</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Urban Green and Partner check in about drafting a press release using the Press Release Template, social media posts, email blasts, and registration page language.</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4370307"/>
                  </a:ext>
                </a:extLst>
              </a:tr>
              <a:tr h="697248">
                <a:tc>
                  <a:txBody>
                    <a:bodyPr/>
                    <a:lstStyle/>
                    <a:p>
                      <a:pPr marL="0" marR="0" algn="l">
                        <a:spcBef>
                          <a:spcPts val="0"/>
                        </a:spcBef>
                        <a:spcAft>
                          <a:spcPts val="0"/>
                        </a:spcAft>
                      </a:pPr>
                      <a:r>
                        <a:rPr lang="en-US" sz="1200" b="0" i="0" dirty="0">
                          <a:solidFill>
                            <a:schemeClr val="tx1"/>
                          </a:solidFill>
                          <a:effectLst/>
                          <a:latin typeface="Gotham Medium" pitchFamily="2" charset="77"/>
                        </a:rPr>
                        <a:t>10 Weeks-ongoing</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a:solidFill>
                            <a:schemeClr val="tx1"/>
                          </a:solidFill>
                          <a:effectLst/>
                          <a:latin typeface="Gotham Book Regular" pitchFamily="2" charset="77"/>
                        </a:rPr>
                        <a:t>Partner</a:t>
                      </a:r>
                      <a:endParaRPr lang="en-US" sz="1800" b="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Field clients, instructors, members, and partners for willing participants. Some of the best connections in the industry are directly from instructors and clients. They can help branch out and connect to even more people if they like what they see. </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9569187"/>
                  </a:ext>
                </a:extLst>
              </a:tr>
              <a:tr h="794286">
                <a:tc>
                  <a:txBody>
                    <a:bodyPr/>
                    <a:lstStyle/>
                    <a:p>
                      <a:pPr marL="0" marR="0" algn="l">
                        <a:spcBef>
                          <a:spcPts val="0"/>
                        </a:spcBef>
                        <a:spcAft>
                          <a:spcPts val="0"/>
                        </a:spcAft>
                      </a:pPr>
                      <a:r>
                        <a:rPr lang="en-US" sz="1200" b="0" i="0" dirty="0">
                          <a:solidFill>
                            <a:schemeClr val="tx1"/>
                          </a:solidFill>
                          <a:effectLst/>
                          <a:latin typeface="Gotham Medium" pitchFamily="2" charset="77"/>
                        </a:rPr>
                        <a:t>8 Weeks</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a:solidFill>
                            <a:schemeClr val="tx1"/>
                          </a:solidFill>
                          <a:effectLst/>
                          <a:latin typeface="Gotham Book Regular" pitchFamily="2" charset="77"/>
                        </a:rPr>
                        <a:t>Partner</a:t>
                      </a:r>
                      <a:endParaRPr lang="en-US" sz="1800" b="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Schedule first course with Urban Green Council at least two months in advance, which includes: </a:t>
                      </a:r>
                    </a:p>
                    <a:p>
                      <a:pPr marL="628650" marR="0" lvl="1" indent="-171450" algn="l">
                        <a:spcBef>
                          <a:spcPts val="0"/>
                        </a:spcBef>
                        <a:spcAft>
                          <a:spcPts val="0"/>
                        </a:spcAft>
                        <a:buFont typeface="Arial" panose="020B0604020202020204" pitchFamily="34" charset="0"/>
                        <a:buChar char="•"/>
                      </a:pPr>
                      <a:r>
                        <a:rPr lang="en-US" sz="1200" b="0" dirty="0">
                          <a:solidFill>
                            <a:schemeClr val="tx1"/>
                          </a:solidFill>
                          <a:effectLst/>
                          <a:latin typeface="Gotham Book Regular" pitchFamily="2" charset="77"/>
                        </a:rPr>
                        <a:t>Scheduling an instructor</a:t>
                      </a:r>
                    </a:p>
                    <a:p>
                      <a:pPr marL="628650" marR="0" lvl="1" indent="-171450" algn="l">
                        <a:spcBef>
                          <a:spcPts val="0"/>
                        </a:spcBef>
                        <a:spcAft>
                          <a:spcPts val="0"/>
                        </a:spcAft>
                        <a:buFont typeface="Arial" panose="020B0604020202020204" pitchFamily="34" charset="0"/>
                        <a:buChar char="•"/>
                      </a:pPr>
                      <a:r>
                        <a:rPr lang="en-US" sz="1200" b="0" dirty="0">
                          <a:solidFill>
                            <a:schemeClr val="tx1"/>
                          </a:solidFill>
                          <a:effectLst/>
                          <a:latin typeface="Gotham Book Regular" pitchFamily="2" charset="77"/>
                        </a:rPr>
                        <a:t>Confirming a venue </a:t>
                      </a:r>
                    </a:p>
                    <a:p>
                      <a:pPr marL="0" marR="0" algn="l">
                        <a:spcBef>
                          <a:spcPts val="0"/>
                        </a:spcBef>
                        <a:spcAft>
                          <a:spcPts val="0"/>
                        </a:spcAft>
                      </a:pPr>
                      <a:r>
                        <a:rPr lang="en-US" sz="1200" b="0" dirty="0">
                          <a:solidFill>
                            <a:schemeClr val="tx1"/>
                          </a:solidFill>
                          <a:effectLst/>
                          <a:latin typeface="Gotham Book Regular" pitchFamily="2" charset="77"/>
                        </a:rPr>
                        <a:t>This advanced notice is required for the first class since there are unique steps to course launch.  </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953812"/>
                  </a:ext>
                </a:extLst>
              </a:tr>
              <a:tr h="441723">
                <a:tc>
                  <a:txBody>
                    <a:bodyPr/>
                    <a:lstStyle/>
                    <a:p>
                      <a:pPr marL="0" marR="0" algn="l">
                        <a:spcBef>
                          <a:spcPts val="0"/>
                        </a:spcBef>
                        <a:spcAft>
                          <a:spcPts val="0"/>
                        </a:spcAft>
                      </a:pPr>
                      <a:r>
                        <a:rPr lang="en-US" sz="1200" b="0" i="0" dirty="0">
                          <a:solidFill>
                            <a:schemeClr val="tx1"/>
                          </a:solidFill>
                          <a:effectLst/>
                          <a:latin typeface="Gotham Medium" pitchFamily="2" charset="77"/>
                        </a:rPr>
                        <a:t>8 Weeks</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a:solidFill>
                            <a:schemeClr val="tx1"/>
                          </a:solidFill>
                          <a:effectLst/>
                          <a:latin typeface="Gotham Book Regular" pitchFamily="2" charset="77"/>
                        </a:rPr>
                        <a:t>Partner </a:t>
                      </a:r>
                      <a:endParaRPr lang="en-US" sz="1800" b="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Using the templates provided and approved language from Urban Green, start drafting public outreach campaign. </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3680809"/>
                  </a:ext>
                </a:extLst>
              </a:tr>
              <a:tr h="354241">
                <a:tc>
                  <a:txBody>
                    <a:bodyPr/>
                    <a:lstStyle/>
                    <a:p>
                      <a:pPr marL="0" marR="0" algn="l">
                        <a:spcBef>
                          <a:spcPts val="0"/>
                        </a:spcBef>
                        <a:spcAft>
                          <a:spcPts val="0"/>
                        </a:spcAft>
                      </a:pPr>
                      <a:r>
                        <a:rPr lang="en-US" sz="1200" b="0" i="0" dirty="0">
                          <a:solidFill>
                            <a:schemeClr val="tx1"/>
                          </a:solidFill>
                          <a:effectLst/>
                          <a:latin typeface="Gotham Medium" pitchFamily="2" charset="77"/>
                        </a:rPr>
                        <a:t>8 Weeks</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a:solidFill>
                            <a:schemeClr val="tx1"/>
                          </a:solidFill>
                          <a:effectLst/>
                          <a:latin typeface="Gotham Book Regular" pitchFamily="2" charset="77"/>
                        </a:rPr>
                        <a:t>Partner </a:t>
                      </a:r>
                      <a:endParaRPr lang="en-US" sz="1800" b="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Send first e-blast to public listservs, members, clients, partners, etc. </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3257761"/>
                  </a:ext>
                </a:extLst>
              </a:tr>
              <a:tr h="531362">
                <a:tc>
                  <a:txBody>
                    <a:bodyPr/>
                    <a:lstStyle/>
                    <a:p>
                      <a:pPr marL="0" marR="0" algn="l">
                        <a:spcBef>
                          <a:spcPts val="0"/>
                        </a:spcBef>
                        <a:spcAft>
                          <a:spcPts val="0"/>
                        </a:spcAft>
                      </a:pPr>
                      <a:r>
                        <a:rPr lang="en-US" sz="1200" b="0" i="0" dirty="0">
                          <a:solidFill>
                            <a:schemeClr val="tx1"/>
                          </a:solidFill>
                          <a:effectLst/>
                          <a:latin typeface="Gotham Medium" pitchFamily="2" charset="77"/>
                        </a:rPr>
                        <a:t>6 Weeks</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a:solidFill>
                            <a:schemeClr val="tx1"/>
                          </a:solidFill>
                          <a:effectLst/>
                          <a:latin typeface="Gotham Book Regular" pitchFamily="2" charset="77"/>
                        </a:rPr>
                        <a:t>Partner</a:t>
                      </a:r>
                      <a:endParaRPr lang="en-US" sz="1800" b="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Request that members and clients assist with outreach in their own newsletters, e-blasts, and social media communities using pre-drafted language. </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760875"/>
                  </a:ext>
                </a:extLst>
              </a:tr>
              <a:tr h="482903">
                <a:tc>
                  <a:txBody>
                    <a:bodyPr/>
                    <a:lstStyle/>
                    <a:p>
                      <a:pPr marL="0" marR="0" algn="l">
                        <a:spcBef>
                          <a:spcPts val="0"/>
                        </a:spcBef>
                        <a:spcAft>
                          <a:spcPts val="0"/>
                        </a:spcAft>
                      </a:pPr>
                      <a:r>
                        <a:rPr lang="en-US" sz="1200" b="0" i="0" dirty="0">
                          <a:solidFill>
                            <a:schemeClr val="tx1"/>
                          </a:solidFill>
                          <a:effectLst/>
                          <a:latin typeface="Gotham Medium" pitchFamily="2" charset="77"/>
                        </a:rPr>
                        <a:t>4 Weeks</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a:solidFill>
                            <a:schemeClr val="tx1"/>
                          </a:solidFill>
                          <a:effectLst/>
                          <a:latin typeface="Gotham Book Regular" pitchFamily="2" charset="77"/>
                        </a:rPr>
                        <a:t>Partner</a:t>
                      </a:r>
                      <a:endParaRPr lang="en-US" sz="1800" b="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Continue to execute personal outreach to the public and through instructors, members, clients, and anyone relevant in your professional network; this includes phone calls and emails from you directly</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2363744"/>
                  </a:ext>
                </a:extLst>
              </a:tr>
              <a:tr h="198572">
                <a:tc>
                  <a:txBody>
                    <a:bodyPr/>
                    <a:lstStyle/>
                    <a:p>
                      <a:pPr marL="0" marR="0" algn="l">
                        <a:spcBef>
                          <a:spcPts val="0"/>
                        </a:spcBef>
                        <a:spcAft>
                          <a:spcPts val="0"/>
                        </a:spcAft>
                      </a:pPr>
                      <a:r>
                        <a:rPr lang="en-US" sz="1200" b="0" i="0" dirty="0">
                          <a:solidFill>
                            <a:schemeClr val="tx1"/>
                          </a:solidFill>
                          <a:effectLst/>
                          <a:latin typeface="Gotham Medium" pitchFamily="2" charset="77"/>
                        </a:rPr>
                        <a:t>4 Weeks</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a:solidFill>
                            <a:schemeClr val="tx1"/>
                          </a:solidFill>
                          <a:effectLst/>
                          <a:latin typeface="Gotham Book Regular" pitchFamily="2" charset="77"/>
                        </a:rPr>
                        <a:t>Partner</a:t>
                      </a:r>
                      <a:endParaRPr lang="en-US" sz="1800" b="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Send second e-blast, newsletter or press blast </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0590238"/>
                  </a:ext>
                </a:extLst>
              </a:tr>
              <a:tr h="198572">
                <a:tc>
                  <a:txBody>
                    <a:bodyPr/>
                    <a:lstStyle/>
                    <a:p>
                      <a:pPr marL="0" marR="0" algn="l">
                        <a:spcBef>
                          <a:spcPts val="0"/>
                        </a:spcBef>
                        <a:spcAft>
                          <a:spcPts val="0"/>
                        </a:spcAft>
                      </a:pPr>
                      <a:r>
                        <a:rPr lang="en-US" sz="1200" b="0" i="0" dirty="0">
                          <a:solidFill>
                            <a:schemeClr val="tx1"/>
                          </a:solidFill>
                          <a:effectLst/>
                          <a:latin typeface="Gotham Medium" pitchFamily="2" charset="77"/>
                        </a:rPr>
                        <a:t>2 Weeks</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a:solidFill>
                            <a:schemeClr val="tx1"/>
                          </a:solidFill>
                          <a:effectLst/>
                          <a:latin typeface="Gotham Book Regular" pitchFamily="2" charset="77"/>
                        </a:rPr>
                        <a:t>Partner</a:t>
                      </a:r>
                      <a:endParaRPr lang="en-US" sz="1800" b="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Send third e-blast</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6430825"/>
                  </a:ext>
                </a:extLst>
              </a:tr>
              <a:tr h="198572">
                <a:tc>
                  <a:txBody>
                    <a:bodyPr/>
                    <a:lstStyle/>
                    <a:p>
                      <a:pPr marL="0" marR="0" algn="l">
                        <a:spcBef>
                          <a:spcPts val="0"/>
                        </a:spcBef>
                        <a:spcAft>
                          <a:spcPts val="0"/>
                        </a:spcAft>
                      </a:pPr>
                      <a:r>
                        <a:rPr lang="en-US" sz="1200" b="0" i="0" dirty="0">
                          <a:solidFill>
                            <a:schemeClr val="tx1"/>
                          </a:solidFill>
                          <a:effectLst/>
                          <a:latin typeface="Gotham Medium" pitchFamily="2" charset="77"/>
                          <a:ea typeface="Calibri" panose="020F0502020204030204" pitchFamily="34" charset="0"/>
                          <a:cs typeface="Times New Roman" panose="02020603050405020304" pitchFamily="18" charset="0"/>
                        </a:rPr>
                        <a:t>1 Week</a:t>
                      </a: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ea typeface="Calibri" panose="020F0502020204030204" pitchFamily="34" charset="0"/>
                          <a:cs typeface="Times New Roman" panose="02020603050405020304" pitchFamily="18" charset="0"/>
                        </a:rPr>
                        <a:t>Partner</a:t>
                      </a: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ea typeface="Calibri" panose="020F0502020204030204" pitchFamily="34" charset="0"/>
                          <a:cs typeface="Times New Roman" panose="02020603050405020304" pitchFamily="18" charset="0"/>
                        </a:rPr>
                        <a:t>Check in with Urban Green about course registration </a:t>
                      </a: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2497089"/>
                  </a:ext>
                </a:extLst>
              </a:tr>
              <a:tr h="198572">
                <a:tc>
                  <a:txBody>
                    <a:bodyPr/>
                    <a:lstStyle/>
                    <a:p>
                      <a:pPr marL="0" marR="0" algn="l">
                        <a:spcBef>
                          <a:spcPts val="0"/>
                        </a:spcBef>
                        <a:spcAft>
                          <a:spcPts val="0"/>
                        </a:spcAft>
                      </a:pPr>
                      <a:r>
                        <a:rPr lang="en-US" sz="1200" b="0" i="0" dirty="0">
                          <a:solidFill>
                            <a:schemeClr val="tx1"/>
                          </a:solidFill>
                          <a:effectLst/>
                          <a:latin typeface="Gotham Medium" pitchFamily="2" charset="77"/>
                        </a:rPr>
                        <a:t>1 week</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a:solidFill>
                            <a:schemeClr val="tx1"/>
                          </a:solidFill>
                          <a:effectLst/>
                          <a:latin typeface="Gotham Book Regular" pitchFamily="2" charset="77"/>
                        </a:rPr>
                        <a:t>Partner</a:t>
                      </a:r>
                      <a:endParaRPr lang="en-US" sz="1800" b="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Send fourth and final public outreach blast</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6841748"/>
                  </a:ext>
                </a:extLst>
              </a:tr>
              <a:tr h="198572">
                <a:tc>
                  <a:txBody>
                    <a:bodyPr/>
                    <a:lstStyle/>
                    <a:p>
                      <a:pPr marL="0" marR="0" algn="l">
                        <a:spcBef>
                          <a:spcPts val="0"/>
                        </a:spcBef>
                        <a:spcAft>
                          <a:spcPts val="0"/>
                        </a:spcAft>
                      </a:pPr>
                      <a:r>
                        <a:rPr lang="en-US" sz="1200" b="0" i="0" dirty="0">
                          <a:solidFill>
                            <a:schemeClr val="tx1"/>
                          </a:solidFill>
                          <a:effectLst/>
                          <a:latin typeface="Gotham Medium" pitchFamily="2" charset="77"/>
                        </a:rPr>
                        <a:t>Class! </a:t>
                      </a:r>
                      <a:endParaRPr lang="en-US" sz="1800" b="0" i="0" dirty="0">
                        <a:solidFill>
                          <a:schemeClr val="tx1"/>
                        </a:solidFill>
                        <a:effectLst/>
                        <a:latin typeface="Gotham Medium"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a:solidFill>
                            <a:schemeClr val="tx1"/>
                          </a:solidFill>
                          <a:effectLst/>
                          <a:latin typeface="Gotham Book Regular" pitchFamily="2" charset="77"/>
                        </a:rPr>
                        <a:t>Partner</a:t>
                      </a:r>
                      <a:endParaRPr lang="en-US" sz="1800" b="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200" b="0" dirty="0">
                          <a:solidFill>
                            <a:schemeClr val="tx1"/>
                          </a:solidFill>
                          <a:effectLst/>
                          <a:latin typeface="Gotham Book Regular" pitchFamily="2" charset="77"/>
                        </a:rPr>
                        <a:t>FIRST COURSE TAKES PLACE!</a:t>
                      </a:r>
                      <a:endParaRPr lang="en-US" sz="1800" b="0" dirty="0">
                        <a:solidFill>
                          <a:schemeClr val="tx1"/>
                        </a:solidFill>
                        <a:effectLst/>
                        <a:latin typeface="Gotham Book Regular" pitchFamily="2" charset="77"/>
                        <a:ea typeface="Calibri" panose="020F0502020204030204" pitchFamily="34" charset="0"/>
                        <a:cs typeface="Times New Roman" panose="02020603050405020304" pitchFamily="18" charset="0"/>
                      </a:endParaRPr>
                    </a:p>
                  </a:txBody>
                  <a:tcPr marL="67289" marR="672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6281940"/>
                  </a:ext>
                </a:extLst>
              </a:tr>
            </a:tbl>
          </a:graphicData>
        </a:graphic>
      </p:graphicFrame>
    </p:spTree>
    <p:extLst>
      <p:ext uri="{BB962C8B-B14F-4D97-AF65-F5344CB8AC3E}">
        <p14:creationId xmlns:p14="http://schemas.microsoft.com/office/powerpoint/2010/main" val="123501346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509" y="1703303"/>
            <a:ext cx="7472219" cy="457505"/>
          </a:xfrm>
          <a:prstGeom prst="rect">
            <a:avLst/>
          </a:prstGeom>
        </p:spPr>
        <p:txBody>
          <a:bodyPr/>
          <a:lstStyle/>
          <a:p>
            <a:r>
              <a:rPr lang="en-US" dirty="0">
                <a:latin typeface="Gotham Medium" pitchFamily="2" charset="77"/>
                <a:cs typeface="Gotham Bold"/>
              </a:rPr>
              <a:t>YOUR FIRST CLASS</a:t>
            </a:r>
            <a:endParaRPr lang="en-US" dirty="0">
              <a:solidFill>
                <a:srgbClr val="000000"/>
              </a:solidFill>
              <a:latin typeface="Gotham Medium" pitchFamily="2" charset="77"/>
              <a:cs typeface="Gotham Bold"/>
            </a:endParaRPr>
          </a:p>
        </p:txBody>
      </p:sp>
      <p:sp>
        <p:nvSpPr>
          <p:cNvPr id="20" name="Title 3"/>
          <p:cNvSpPr txBox="1">
            <a:spLocks/>
          </p:cNvSpPr>
          <p:nvPr/>
        </p:nvSpPr>
        <p:spPr>
          <a:xfrm>
            <a:off x="588812" y="2322443"/>
            <a:ext cx="10858550" cy="3992924"/>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marL="457200" lvl="0" indent="-457200">
              <a:buFont typeface="Arial" panose="020B0604020202020204" pitchFamily="34" charset="0"/>
              <a:buChar char="•"/>
            </a:pPr>
            <a:r>
              <a:rPr lang="en-US" sz="2800" dirty="0">
                <a:solidFill>
                  <a:schemeClr val="tx1"/>
                </a:solidFill>
                <a:latin typeface="Gotham Book" charset="0"/>
                <a:ea typeface="Gotham Book" charset="0"/>
                <a:cs typeface="Gotham Book" charset="0"/>
              </a:rPr>
              <a:t>Access the </a:t>
            </a:r>
            <a:r>
              <a:rPr lang="en-US" sz="2800" dirty="0">
                <a:solidFill>
                  <a:schemeClr val="tx1"/>
                </a:solidFill>
                <a:latin typeface="Gotham Medium" pitchFamily="2" charset="77"/>
                <a:ea typeface="Gotham Book" charset="0"/>
                <a:cs typeface="Gotham Book" charset="0"/>
                <a:hlinkClick r:id="rId3"/>
              </a:rPr>
              <a:t>Partner Portal</a:t>
            </a:r>
            <a:r>
              <a:rPr lang="en-US" sz="2800" dirty="0">
                <a:solidFill>
                  <a:schemeClr val="tx1"/>
                </a:solidFill>
                <a:latin typeface="Gotham Medium" pitchFamily="2" charset="77"/>
                <a:ea typeface="Gotham Book" charset="0"/>
                <a:cs typeface="Gotham Book" charset="0"/>
              </a:rPr>
              <a:t> </a:t>
            </a:r>
            <a:r>
              <a:rPr lang="en-US" sz="2800" dirty="0">
                <a:solidFill>
                  <a:schemeClr val="tx1"/>
                </a:solidFill>
                <a:latin typeface="Gotham Book" charset="0"/>
                <a:ea typeface="Gotham Book" charset="0"/>
                <a:cs typeface="Gotham Book" charset="0"/>
              </a:rPr>
              <a:t>on the GPRO Website</a:t>
            </a:r>
          </a:p>
          <a:p>
            <a:pPr lvl="0"/>
            <a:r>
              <a:rPr lang="en-US" sz="2800" dirty="0">
                <a:solidFill>
                  <a:schemeClr val="tx1"/>
                </a:solidFill>
                <a:latin typeface="Gotham Book" charset="0"/>
                <a:ea typeface="Gotham Book" charset="0"/>
                <a:cs typeface="Gotham Book" charset="0"/>
              </a:rPr>
              <a:t> </a:t>
            </a:r>
            <a:endParaRPr lang="en-US" sz="2800" dirty="0">
              <a:solidFill>
                <a:schemeClr val="tx1"/>
              </a:solidFill>
              <a:latin typeface="Gotham Medium" pitchFamily="2" charset="77"/>
              <a:ea typeface="Gotham Book" charset="0"/>
              <a:cs typeface="Gotham Book" charset="0"/>
            </a:endParaRPr>
          </a:p>
          <a:p>
            <a:pPr marL="457200" lvl="0" indent="-457200">
              <a:buFont typeface="Arial" charset="0"/>
              <a:buChar char="•"/>
            </a:pPr>
            <a:r>
              <a:rPr lang="en-US" sz="2800" dirty="0">
                <a:solidFill>
                  <a:schemeClr val="tx1"/>
                </a:solidFill>
                <a:latin typeface="Gotham Book" charset="0"/>
                <a:ea typeface="Gotham Book" charset="0"/>
                <a:cs typeface="Gotham Book" charset="0"/>
              </a:rPr>
              <a:t>Partner Portal (demo):</a:t>
            </a:r>
          </a:p>
          <a:p>
            <a:pPr lvl="0"/>
            <a:r>
              <a:rPr lang="en-US" sz="2800" dirty="0">
                <a:solidFill>
                  <a:schemeClr val="tx1"/>
                </a:solidFill>
                <a:latin typeface="Gotham Book" charset="0"/>
                <a:ea typeface="Gotham Book" charset="0"/>
                <a:cs typeface="Gotham Book" charset="0"/>
              </a:rPr>
              <a:t>			</a:t>
            </a:r>
            <a:r>
              <a:rPr lang="en-US" sz="2400" dirty="0">
                <a:solidFill>
                  <a:schemeClr val="tx1"/>
                </a:solidFill>
                <a:latin typeface="Gotham Book" charset="0"/>
                <a:ea typeface="Gotham Book" charset="0"/>
                <a:cs typeface="Gotham Book" charset="0"/>
              </a:rPr>
              <a:t>‘</a:t>
            </a:r>
            <a:r>
              <a:rPr lang="en-US" sz="2400" dirty="0">
                <a:solidFill>
                  <a:schemeClr val="tx1"/>
                </a:solidFill>
                <a:latin typeface="Gotham Medium" charset="0"/>
                <a:ea typeface="Gotham Medium" charset="0"/>
                <a:cs typeface="Gotham Medium" charset="0"/>
              </a:rPr>
              <a:t>Schedule a Class’ Form</a:t>
            </a:r>
          </a:p>
          <a:p>
            <a:pPr lvl="0"/>
            <a:r>
              <a:rPr lang="en-US" sz="2400" dirty="0">
                <a:solidFill>
                  <a:schemeClr val="tx1"/>
                </a:solidFill>
                <a:latin typeface="Gotham Medium" charset="0"/>
                <a:ea typeface="Gotham Medium" charset="0"/>
                <a:cs typeface="Gotham Medium" charset="0"/>
              </a:rPr>
              <a:t>			Materials Order Form</a:t>
            </a:r>
          </a:p>
          <a:p>
            <a:pPr lvl="0"/>
            <a:r>
              <a:rPr lang="en-US" sz="2400" dirty="0">
                <a:solidFill>
                  <a:schemeClr val="tx1"/>
                </a:solidFill>
                <a:latin typeface="Gotham Medium" charset="0"/>
                <a:ea typeface="Gotham Medium" charset="0"/>
                <a:cs typeface="Gotham Medium" charset="0"/>
              </a:rPr>
              <a:t>			Roster Template</a:t>
            </a:r>
          </a:p>
          <a:p>
            <a:pPr lvl="0"/>
            <a:r>
              <a:rPr lang="en-US" sz="2400" dirty="0">
                <a:solidFill>
                  <a:schemeClr val="tx1"/>
                </a:solidFill>
                <a:latin typeface="Gotham Medium" charset="0"/>
                <a:ea typeface="Gotham Medium" charset="0"/>
                <a:cs typeface="Gotham Medium" charset="0"/>
              </a:rPr>
              <a:t>			Resources</a:t>
            </a:r>
          </a:p>
        </p:txBody>
      </p:sp>
      <p:pic>
        <p:nvPicPr>
          <p:cNvPr id="6" name="Picture 5"/>
          <p:cNvPicPr>
            <a:picLocks noChangeAspect="1"/>
          </p:cNvPicPr>
          <p:nvPr/>
        </p:nvPicPr>
        <p:blipFill>
          <a:blip r:embed="rId4"/>
          <a:stretch>
            <a:fillRect/>
          </a:stretch>
        </p:blipFill>
        <p:spPr>
          <a:xfrm>
            <a:off x="176433" y="203642"/>
            <a:ext cx="4036752" cy="886116"/>
          </a:xfrm>
          <a:prstGeom prst="rect">
            <a:avLst/>
          </a:prstGeom>
        </p:spPr>
      </p:pic>
    </p:spTree>
    <p:extLst>
      <p:ext uri="{BB962C8B-B14F-4D97-AF65-F5344CB8AC3E}">
        <p14:creationId xmlns:p14="http://schemas.microsoft.com/office/powerpoint/2010/main" val="190794218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509" y="1703303"/>
            <a:ext cx="7472219" cy="457505"/>
          </a:xfrm>
          <a:prstGeom prst="rect">
            <a:avLst/>
          </a:prstGeom>
        </p:spPr>
        <p:txBody>
          <a:bodyPr/>
          <a:lstStyle/>
          <a:p>
            <a:r>
              <a:rPr lang="en-US" dirty="0">
                <a:latin typeface="Gotham Medium" pitchFamily="2" charset="77"/>
                <a:cs typeface="Gotham Bold"/>
              </a:rPr>
              <a:t>CAPTURING ATTENDANCE</a:t>
            </a:r>
            <a:endParaRPr lang="en-US" dirty="0">
              <a:solidFill>
                <a:srgbClr val="000000"/>
              </a:solidFill>
              <a:latin typeface="Gotham Medium" pitchFamily="2" charset="77"/>
              <a:cs typeface="Gotham Bold"/>
            </a:endParaRPr>
          </a:p>
        </p:txBody>
      </p:sp>
      <p:sp>
        <p:nvSpPr>
          <p:cNvPr id="20" name="Title 3"/>
          <p:cNvSpPr txBox="1">
            <a:spLocks/>
          </p:cNvSpPr>
          <p:nvPr/>
        </p:nvSpPr>
        <p:spPr>
          <a:xfrm>
            <a:off x="588812" y="2322443"/>
            <a:ext cx="10858550" cy="3992924"/>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marL="457200" lvl="0" indent="-457200">
              <a:buFont typeface="Arial" charset="0"/>
              <a:buChar char="•"/>
            </a:pPr>
            <a:r>
              <a:rPr lang="en-US" sz="2800" dirty="0">
                <a:solidFill>
                  <a:schemeClr val="tx1"/>
                </a:solidFill>
                <a:latin typeface="Gotham Book" charset="0"/>
                <a:ea typeface="Gotham Book" charset="0"/>
                <a:cs typeface="Gotham Book" charset="0"/>
              </a:rPr>
              <a:t>GPRO is a Certificate Course; attendees are eligible for the exam and certificate </a:t>
            </a:r>
            <a:r>
              <a:rPr lang="en-US" sz="2800" u="sng" dirty="0">
                <a:solidFill>
                  <a:schemeClr val="tx1"/>
                </a:solidFill>
                <a:latin typeface="Gotham Book" charset="0"/>
                <a:ea typeface="Gotham Book" charset="0"/>
                <a:cs typeface="Gotham Book" charset="0"/>
              </a:rPr>
              <a:t>only if</a:t>
            </a:r>
            <a:r>
              <a:rPr lang="en-US" sz="2800" dirty="0">
                <a:solidFill>
                  <a:schemeClr val="tx1"/>
                </a:solidFill>
                <a:latin typeface="Gotham Book" charset="0"/>
                <a:ea typeface="Gotham Book" charset="0"/>
                <a:cs typeface="Gotham Book" charset="0"/>
              </a:rPr>
              <a:t> they were present for all instructional hours</a:t>
            </a:r>
          </a:p>
          <a:p>
            <a:pPr marL="457200" lvl="0" indent="-457200">
              <a:buFont typeface="Arial" charset="0"/>
              <a:buChar char="•"/>
            </a:pPr>
            <a:endParaRPr lang="en-US" sz="2800" dirty="0">
              <a:solidFill>
                <a:schemeClr val="tx1"/>
              </a:solidFill>
              <a:latin typeface="Gotham Book" charset="0"/>
              <a:ea typeface="Gotham Book" charset="0"/>
              <a:cs typeface="Gotham Book" charset="0"/>
            </a:endParaRPr>
          </a:p>
          <a:p>
            <a:pPr marL="457200" lvl="0" indent="-457200">
              <a:buFont typeface="Arial" charset="0"/>
              <a:buChar char="•"/>
            </a:pPr>
            <a:r>
              <a:rPr lang="en-US" sz="2800" dirty="0">
                <a:solidFill>
                  <a:schemeClr val="tx1"/>
                </a:solidFill>
                <a:latin typeface="Gotham Book" charset="0"/>
                <a:ea typeface="Gotham Book" charset="0"/>
                <a:cs typeface="Gotham Book" charset="0"/>
              </a:rPr>
              <a:t>It is </a:t>
            </a:r>
            <a:r>
              <a:rPr lang="en-US" sz="2800" dirty="0">
                <a:solidFill>
                  <a:schemeClr val="tx1"/>
                </a:solidFill>
                <a:latin typeface="Gotham Medium" pitchFamily="2" charset="77"/>
                <a:ea typeface="Gotham Book" charset="0"/>
                <a:cs typeface="Gotham Book" charset="0"/>
              </a:rPr>
              <a:t>REQUIRED</a:t>
            </a:r>
            <a:r>
              <a:rPr lang="en-US" sz="2800" dirty="0">
                <a:solidFill>
                  <a:schemeClr val="tx1"/>
                </a:solidFill>
                <a:latin typeface="Gotham Book" charset="0"/>
                <a:ea typeface="Gotham Book" charset="0"/>
                <a:cs typeface="Gotham Book" charset="0"/>
              </a:rPr>
              <a:t> to submit sign-in sheets, which indicate that students were present for all instructional hours</a:t>
            </a:r>
          </a:p>
          <a:p>
            <a:pPr marL="457200" lvl="0" indent="-457200">
              <a:buFont typeface="Arial" charset="0"/>
              <a:buChar char="•"/>
            </a:pPr>
            <a:endParaRPr lang="en-US" sz="2800" dirty="0">
              <a:solidFill>
                <a:schemeClr val="tx1"/>
              </a:solidFill>
              <a:latin typeface="Gotham Book" charset="0"/>
              <a:ea typeface="Gotham Book" charset="0"/>
              <a:cs typeface="Gotham Book" charset="0"/>
            </a:endParaRPr>
          </a:p>
          <a:p>
            <a:pPr marL="457200" lvl="0" indent="-457200">
              <a:buFont typeface="Arial" charset="0"/>
              <a:buChar char="•"/>
            </a:pPr>
            <a:r>
              <a:rPr lang="en-US" sz="2800" dirty="0">
                <a:solidFill>
                  <a:schemeClr val="tx1"/>
                </a:solidFill>
                <a:latin typeface="Gotham Book" charset="0"/>
                <a:ea typeface="Gotham Book" charset="0"/>
                <a:cs typeface="Gotham Book" charset="0"/>
              </a:rPr>
              <a:t>A sign in sheet template is located on the </a:t>
            </a:r>
            <a:r>
              <a:rPr lang="en-US" sz="2800" dirty="0">
                <a:solidFill>
                  <a:schemeClr val="tx1"/>
                </a:solidFill>
                <a:latin typeface="Gotham Medium" pitchFamily="2" charset="77"/>
                <a:ea typeface="Gotham Book" charset="0"/>
                <a:cs typeface="Gotham Book" charset="0"/>
                <a:hlinkClick r:id="rId3"/>
              </a:rPr>
              <a:t>Partner Portal</a:t>
            </a:r>
            <a:endParaRPr lang="en-US" sz="2800" dirty="0">
              <a:solidFill>
                <a:schemeClr val="tx1"/>
              </a:solidFill>
              <a:latin typeface="Gotham Medium" pitchFamily="2" charset="77"/>
              <a:ea typeface="Gotham Book" charset="0"/>
              <a:cs typeface="Gotham Book" charset="0"/>
            </a:endParaRPr>
          </a:p>
          <a:p>
            <a:pPr marL="457200" lvl="0" indent="-457200">
              <a:buFont typeface="Arial" charset="0"/>
              <a:buChar char="•"/>
            </a:pPr>
            <a:endParaRPr lang="en-US" sz="2800" dirty="0">
              <a:solidFill>
                <a:schemeClr val="tx1"/>
              </a:solidFill>
              <a:latin typeface="Gotham Book" charset="0"/>
              <a:ea typeface="Gotham Book" charset="0"/>
              <a:cs typeface="Gotham Book" charset="0"/>
            </a:endParaRPr>
          </a:p>
        </p:txBody>
      </p:sp>
      <p:pic>
        <p:nvPicPr>
          <p:cNvPr id="7" name="Picture 6"/>
          <p:cNvPicPr>
            <a:picLocks noChangeAspect="1"/>
          </p:cNvPicPr>
          <p:nvPr/>
        </p:nvPicPr>
        <p:blipFill>
          <a:blip r:embed="rId4"/>
          <a:stretch>
            <a:fillRect/>
          </a:stretch>
        </p:blipFill>
        <p:spPr>
          <a:xfrm>
            <a:off x="176433" y="203642"/>
            <a:ext cx="4036752" cy="886116"/>
          </a:xfrm>
          <a:prstGeom prst="rect">
            <a:avLst/>
          </a:prstGeom>
        </p:spPr>
      </p:pic>
    </p:spTree>
    <p:extLst>
      <p:ext uri="{BB962C8B-B14F-4D97-AF65-F5344CB8AC3E}">
        <p14:creationId xmlns:p14="http://schemas.microsoft.com/office/powerpoint/2010/main" val="205851242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509" y="1703303"/>
            <a:ext cx="7472219" cy="457505"/>
          </a:xfrm>
          <a:prstGeom prst="rect">
            <a:avLst/>
          </a:prstGeom>
        </p:spPr>
        <p:txBody>
          <a:bodyPr/>
          <a:lstStyle/>
          <a:p>
            <a:r>
              <a:rPr lang="en-US" dirty="0">
                <a:latin typeface="Gotham Medium" pitchFamily="2" charset="77"/>
                <a:cs typeface="Gotham Bold"/>
              </a:rPr>
              <a:t>PROCTORS</a:t>
            </a:r>
            <a:endParaRPr lang="en-US" dirty="0">
              <a:solidFill>
                <a:srgbClr val="000000"/>
              </a:solidFill>
              <a:latin typeface="Gotham Medium" pitchFamily="2" charset="77"/>
              <a:cs typeface="Gotham Bold"/>
            </a:endParaRPr>
          </a:p>
        </p:txBody>
      </p:sp>
      <p:sp>
        <p:nvSpPr>
          <p:cNvPr id="20" name="Title 3"/>
          <p:cNvSpPr txBox="1">
            <a:spLocks/>
          </p:cNvSpPr>
          <p:nvPr/>
        </p:nvSpPr>
        <p:spPr>
          <a:xfrm>
            <a:off x="588812" y="2322443"/>
            <a:ext cx="10858550" cy="3314082"/>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marL="457200" lvl="0" indent="-457200">
              <a:buFont typeface="Arial" charset="0"/>
              <a:buChar char="•"/>
            </a:pPr>
            <a:r>
              <a:rPr lang="en-US" sz="2800" dirty="0">
                <a:solidFill>
                  <a:schemeClr val="tx1"/>
                </a:solidFill>
                <a:latin typeface="Gotham Book" charset="0"/>
                <a:ea typeface="Gotham Book" charset="0"/>
                <a:cs typeface="Gotham Book" charset="0"/>
              </a:rPr>
              <a:t>Proctors administer the GPRO exam</a:t>
            </a:r>
          </a:p>
          <a:p>
            <a:pPr marL="457200" lvl="0" indent="-457200">
              <a:buFont typeface="Arial" charset="0"/>
              <a:buChar char="•"/>
            </a:pPr>
            <a:endParaRPr lang="en-US" sz="2800" dirty="0">
              <a:solidFill>
                <a:schemeClr val="tx1"/>
              </a:solidFill>
              <a:latin typeface="Gotham Book" charset="0"/>
              <a:ea typeface="Gotham Book" charset="0"/>
              <a:cs typeface="Gotham Book" charset="0"/>
            </a:endParaRPr>
          </a:p>
          <a:p>
            <a:pPr marL="457200" lvl="0" indent="-457200">
              <a:buFont typeface="Arial" charset="0"/>
              <a:buChar char="•"/>
            </a:pPr>
            <a:r>
              <a:rPr lang="en-US" sz="2800" dirty="0">
                <a:solidFill>
                  <a:schemeClr val="tx1"/>
                </a:solidFill>
                <a:latin typeface="Gotham Book" charset="0"/>
                <a:ea typeface="Gotham Book" charset="0"/>
                <a:cs typeface="Gotham Book" charset="0"/>
              </a:rPr>
              <a:t>Since Urban Green Council will be in direct contact with proctors for exam duties, please connect us with your proctors for exam administration </a:t>
            </a:r>
          </a:p>
          <a:p>
            <a:pPr marL="457200" lvl="0" indent="-457200">
              <a:buFont typeface="Arial" charset="0"/>
              <a:buChar char="•"/>
            </a:pPr>
            <a:endParaRPr lang="en-US" sz="2800" dirty="0">
              <a:solidFill>
                <a:schemeClr val="tx1"/>
              </a:solidFill>
              <a:latin typeface="Gotham Book" charset="0"/>
              <a:ea typeface="Gotham Book" charset="0"/>
              <a:cs typeface="Gotham Book" charset="0"/>
            </a:endParaRPr>
          </a:p>
          <a:p>
            <a:pPr marL="457200" lvl="0" indent="-457200">
              <a:buFont typeface="Arial" charset="0"/>
              <a:buChar char="•"/>
            </a:pPr>
            <a:r>
              <a:rPr lang="en-US" sz="2800" dirty="0">
                <a:solidFill>
                  <a:schemeClr val="tx1"/>
                </a:solidFill>
                <a:latin typeface="Gotham Book" charset="0"/>
                <a:ea typeface="Gotham Book" charset="0"/>
                <a:cs typeface="Gotham Book" charset="0"/>
              </a:rPr>
              <a:t>GPRO Certified Instructors and Certificate Holders are </a:t>
            </a:r>
            <a:r>
              <a:rPr lang="en-US" sz="2800" dirty="0">
                <a:solidFill>
                  <a:schemeClr val="tx1"/>
                </a:solidFill>
                <a:latin typeface="Gotham Medium" pitchFamily="2" charset="77"/>
                <a:ea typeface="Gotham Book" charset="0"/>
                <a:cs typeface="Gotham Book" charset="0"/>
              </a:rPr>
              <a:t>NOT</a:t>
            </a:r>
            <a:r>
              <a:rPr lang="en-US" sz="2800" dirty="0">
                <a:solidFill>
                  <a:schemeClr val="tx1"/>
                </a:solidFill>
                <a:latin typeface="Gotham Book" charset="0"/>
                <a:ea typeface="Gotham Book" charset="0"/>
                <a:cs typeface="Gotham Book" charset="0"/>
              </a:rPr>
              <a:t> permitted to proctor</a:t>
            </a:r>
          </a:p>
        </p:txBody>
      </p:sp>
      <p:pic>
        <p:nvPicPr>
          <p:cNvPr id="6" name="Picture 5"/>
          <p:cNvPicPr>
            <a:picLocks noChangeAspect="1"/>
          </p:cNvPicPr>
          <p:nvPr/>
        </p:nvPicPr>
        <p:blipFill>
          <a:blip r:embed="rId3"/>
          <a:stretch>
            <a:fillRect/>
          </a:stretch>
        </p:blipFill>
        <p:spPr>
          <a:xfrm>
            <a:off x="176433" y="203642"/>
            <a:ext cx="4036752" cy="886116"/>
          </a:xfrm>
          <a:prstGeom prst="rect">
            <a:avLst/>
          </a:prstGeom>
        </p:spPr>
      </p:pic>
    </p:spTree>
    <p:extLst>
      <p:ext uri="{BB962C8B-B14F-4D97-AF65-F5344CB8AC3E}">
        <p14:creationId xmlns:p14="http://schemas.microsoft.com/office/powerpoint/2010/main" val="133872740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509" y="1703303"/>
            <a:ext cx="7472219" cy="457505"/>
          </a:xfrm>
          <a:prstGeom prst="rect">
            <a:avLst/>
          </a:prstGeom>
        </p:spPr>
        <p:txBody>
          <a:bodyPr/>
          <a:lstStyle/>
          <a:p>
            <a:r>
              <a:rPr lang="en-US" dirty="0">
                <a:latin typeface="Gotham Medium" pitchFamily="2" charset="77"/>
                <a:cs typeface="Gotham Bold"/>
              </a:rPr>
              <a:t>STUDENT EXAM RESULTS</a:t>
            </a:r>
            <a:endParaRPr lang="en-US" dirty="0">
              <a:solidFill>
                <a:srgbClr val="000000"/>
              </a:solidFill>
              <a:latin typeface="Gotham Medium" pitchFamily="2" charset="77"/>
              <a:cs typeface="Gotham Bold"/>
            </a:endParaRPr>
          </a:p>
        </p:txBody>
      </p:sp>
      <p:sp>
        <p:nvSpPr>
          <p:cNvPr id="20" name="Title 3"/>
          <p:cNvSpPr txBox="1">
            <a:spLocks/>
          </p:cNvSpPr>
          <p:nvPr/>
        </p:nvSpPr>
        <p:spPr>
          <a:xfrm>
            <a:off x="586509" y="2160808"/>
            <a:ext cx="10858550" cy="3992924"/>
          </a:xfrm>
          <a:prstGeom prst="rect">
            <a:avLst/>
          </a:prstGeom>
        </p:spPr>
        <p:txBody>
          <a:bodyPr vert="horz" lIns="0" tIns="0" rIns="0" bIns="0" anchor="t" anchorCtr="0"/>
          <a:lstStyle>
            <a:lvl1pPr marL="0" indent="0" algn="l" defTabSz="457200" rtl="0" eaLnBrk="0" fontAlgn="base" hangingPunct="0">
              <a:lnSpc>
                <a:spcPct val="100000"/>
              </a:lnSpc>
              <a:spcBef>
                <a:spcPct val="0"/>
              </a:spcBef>
              <a:spcAft>
                <a:spcPct val="0"/>
              </a:spcAft>
              <a:buFontTx/>
              <a:buNone/>
              <a:defRPr sz="3600" b="0" i="0" kern="1200" cap="none">
                <a:solidFill>
                  <a:srgbClr val="B1CF3E"/>
                </a:solidFill>
                <a:latin typeface="Gotham Bold" pitchFamily="50" charset="0"/>
                <a:ea typeface="MS PGothic" pitchFamily="34" charset="-128"/>
                <a:cs typeface="Gotham Bold" pitchFamily="50"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marL="457200" lvl="0" indent="-457200">
              <a:buFont typeface="Arial" charset="0"/>
              <a:buChar char="•"/>
            </a:pPr>
            <a:r>
              <a:rPr lang="en-US" sz="2800" dirty="0">
                <a:solidFill>
                  <a:schemeClr val="tx1"/>
                </a:solidFill>
                <a:latin typeface="Gotham Book" charset="0"/>
                <a:ea typeface="Gotham Book" charset="0"/>
                <a:cs typeface="Gotham Book" charset="0"/>
              </a:rPr>
              <a:t>Partners are expected to submit rosters with student names and email addresses. </a:t>
            </a:r>
          </a:p>
          <a:p>
            <a:pPr marL="457200" lvl="0" indent="-457200">
              <a:buFont typeface="Arial" charset="0"/>
              <a:buChar char="•"/>
            </a:pPr>
            <a:endParaRPr lang="en-US" sz="2800" dirty="0">
              <a:solidFill>
                <a:schemeClr val="tx1"/>
              </a:solidFill>
              <a:latin typeface="Gotham Book" charset="0"/>
              <a:ea typeface="Gotham Book" charset="0"/>
              <a:cs typeface="Gotham Book" charset="0"/>
            </a:endParaRPr>
          </a:p>
          <a:p>
            <a:pPr marL="457200" lvl="0" indent="-457200">
              <a:buFont typeface="Arial" charset="0"/>
              <a:buChar char="•"/>
            </a:pPr>
            <a:r>
              <a:rPr lang="en-US" sz="2800" dirty="0">
                <a:solidFill>
                  <a:schemeClr val="tx1"/>
                </a:solidFill>
                <a:latin typeface="Gotham Book" charset="0"/>
                <a:ea typeface="Gotham Book" charset="0"/>
                <a:cs typeface="Gotham Book" charset="0"/>
              </a:rPr>
              <a:t>Students will receive their scores directly </a:t>
            </a:r>
            <a:r>
              <a:rPr lang="en-US" sz="2800" u="sng" dirty="0">
                <a:solidFill>
                  <a:schemeClr val="tx1"/>
                </a:solidFill>
                <a:latin typeface="Gotham Book" charset="0"/>
                <a:ea typeface="Gotham Book" charset="0"/>
                <a:cs typeface="Gotham Book" charset="0"/>
              </a:rPr>
              <a:t>via email</a:t>
            </a:r>
            <a:r>
              <a:rPr lang="en-US" sz="2800" dirty="0">
                <a:solidFill>
                  <a:schemeClr val="tx1"/>
                </a:solidFill>
                <a:latin typeface="Gotham Book" charset="0"/>
                <a:ea typeface="Gotham Book" charset="0"/>
                <a:cs typeface="Gotham Book" charset="0"/>
              </a:rPr>
              <a:t> about two weeks after they take their exams. </a:t>
            </a:r>
          </a:p>
          <a:p>
            <a:pPr marL="457200" lvl="0" indent="-457200">
              <a:buFont typeface="Arial" charset="0"/>
              <a:buChar char="•"/>
            </a:pPr>
            <a:endParaRPr lang="en-US" sz="2800" dirty="0">
              <a:solidFill>
                <a:schemeClr val="tx1"/>
              </a:solidFill>
              <a:latin typeface="Gotham Book" charset="0"/>
              <a:ea typeface="Gotham Book" charset="0"/>
              <a:cs typeface="Gotham Book" charset="0"/>
            </a:endParaRPr>
          </a:p>
          <a:p>
            <a:pPr marL="457200" lvl="0" indent="-457200">
              <a:buFont typeface="Arial" charset="0"/>
              <a:buChar char="•"/>
            </a:pPr>
            <a:r>
              <a:rPr lang="en-US" sz="2800" dirty="0">
                <a:solidFill>
                  <a:schemeClr val="tx1"/>
                </a:solidFill>
                <a:latin typeface="Gotham Book" charset="0"/>
                <a:ea typeface="Gotham Book" charset="0"/>
                <a:cs typeface="Gotham Book" charset="0"/>
              </a:rPr>
              <a:t>The designated partner contact will receive an exam report containing all student scores after they are released to students</a:t>
            </a:r>
          </a:p>
          <a:p>
            <a:pPr lvl="0"/>
            <a:endParaRPr lang="en-US" sz="2800" dirty="0">
              <a:solidFill>
                <a:schemeClr val="tx1"/>
              </a:solidFill>
              <a:latin typeface="Gotham Book" charset="0"/>
              <a:ea typeface="Gotham Book" charset="0"/>
              <a:cs typeface="Gotham Book" charset="0"/>
            </a:endParaRPr>
          </a:p>
        </p:txBody>
      </p:sp>
      <p:pic>
        <p:nvPicPr>
          <p:cNvPr id="6" name="Picture 5"/>
          <p:cNvPicPr>
            <a:picLocks noChangeAspect="1"/>
          </p:cNvPicPr>
          <p:nvPr/>
        </p:nvPicPr>
        <p:blipFill>
          <a:blip r:embed="rId3"/>
          <a:stretch>
            <a:fillRect/>
          </a:stretch>
        </p:blipFill>
        <p:spPr>
          <a:xfrm>
            <a:off x="176433" y="203642"/>
            <a:ext cx="4036752" cy="886116"/>
          </a:xfrm>
          <a:prstGeom prst="rect">
            <a:avLst/>
          </a:prstGeom>
        </p:spPr>
      </p:pic>
    </p:spTree>
    <p:extLst>
      <p:ext uri="{BB962C8B-B14F-4D97-AF65-F5344CB8AC3E}">
        <p14:creationId xmlns:p14="http://schemas.microsoft.com/office/powerpoint/2010/main" val="1675768918"/>
      </p:ext>
    </p:extLst>
  </p:cSld>
  <p:clrMapOvr>
    <a:masterClrMapping/>
  </p:clrMapOvr>
  <p:transition spd="slow"/>
</p:sld>
</file>

<file path=ppt/theme/theme1.xml><?xml version="1.0" encoding="utf-8"?>
<a:theme xmlns:a="http://schemas.openxmlformats.org/drawingml/2006/main" name="UGC Template - White, Small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UGC Template - White, Large Logo">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efault - 2_Title Slide">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txDef>
      <a:spPr/>
      <a:bodyPr lIns="0" tIns="0" rIns="0" bIns="0" anchor="b"/>
      <a:lstStyle>
        <a:defPPr>
          <a:defRPr cap="all" dirty="0" smtClean="0"/>
        </a:defPPr>
      </a:lstStyle>
    </a:txDef>
  </a:objectDefaults>
  <a:extraClrSchemeLst>
    <a:extraClrScheme>
      <a:clrScheme name="Default - 2_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24864</TotalTime>
  <Pages>0</Pages>
  <Words>714</Words>
  <Characters>0</Characters>
  <Application>Microsoft Macintosh PowerPoint</Application>
  <PresentationFormat>Widescreen</PresentationFormat>
  <Lines>0</Lines>
  <Paragraphs>132</Paragraphs>
  <Slides>14</Slides>
  <Notes>11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14</vt:i4>
      </vt:variant>
    </vt:vector>
  </HeadingPairs>
  <TitlesOfParts>
    <vt:vector size="25" baseType="lpstr">
      <vt:lpstr>Arial</vt:lpstr>
      <vt:lpstr>Calibri</vt:lpstr>
      <vt:lpstr>Gill Sans</vt:lpstr>
      <vt:lpstr>Gotham Bold</vt:lpstr>
      <vt:lpstr>Gotham Book</vt:lpstr>
      <vt:lpstr>Gotham Book Regular</vt:lpstr>
      <vt:lpstr>Gotham Medium</vt:lpstr>
      <vt:lpstr>Gotham-Book</vt:lpstr>
      <vt:lpstr>Lucida Grande</vt:lpstr>
      <vt:lpstr>UGC Template - White, Small Logo</vt:lpstr>
      <vt:lpstr>1_UGC Template - White, Large Logo</vt:lpstr>
      <vt:lpstr>GPRO DELIVERY PARTNER Onboarding</vt:lpstr>
      <vt:lpstr>EDUCATION AT URBAN GREEN</vt:lpstr>
      <vt:lpstr>INSTRUCTOR AGREEMENTS</vt:lpstr>
      <vt:lpstr>PUBLIC VS. PRIVATE CLASSES</vt:lpstr>
      <vt:lpstr>PROGRAM LAUNCH EXAMPLE TIMELINE </vt:lpstr>
      <vt:lpstr>YOUR FIRST CLASS</vt:lpstr>
      <vt:lpstr>CAPTURING ATTENDANCE</vt:lpstr>
      <vt:lpstr>PROCTORS</vt:lpstr>
      <vt:lpstr>STUDENT EXAM RESULTS</vt:lpstr>
      <vt:lpstr>STUDENT CERTIFICATES</vt:lpstr>
      <vt:lpstr>INVOICING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Rachel Schuder;TIFFANY BROYLES YOST</dc:creator>
  <cp:lastModifiedBy>GPRO</cp:lastModifiedBy>
  <cp:revision>1001</cp:revision>
  <cp:lastPrinted>2015-07-16T14:29:55Z</cp:lastPrinted>
  <dcterms:created xsi:type="dcterms:W3CDTF">2015-07-07T23:57:56Z</dcterms:created>
  <dcterms:modified xsi:type="dcterms:W3CDTF">2019-09-27T20:39:05Z</dcterms:modified>
</cp:coreProperties>
</file>